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84" r:id="rId4"/>
    <p:sldId id="261" r:id="rId5"/>
    <p:sldId id="281" r:id="rId6"/>
    <p:sldId id="280" r:id="rId7"/>
    <p:sldId id="278" r:id="rId8"/>
    <p:sldId id="264" r:id="rId9"/>
    <p:sldId id="263" r:id="rId10"/>
    <p:sldId id="262" r:id="rId11"/>
    <p:sldId id="259" r:id="rId12"/>
    <p:sldId id="260" r:id="rId13"/>
    <p:sldId id="258" r:id="rId14"/>
    <p:sldId id="285" r:id="rId15"/>
    <p:sldId id="286" r:id="rId16"/>
    <p:sldId id="287" r:id="rId17"/>
    <p:sldId id="288" r:id="rId18"/>
    <p:sldId id="289" r:id="rId19"/>
    <p:sldId id="265" r:id="rId20"/>
    <p:sldId id="266" r:id="rId21"/>
    <p:sldId id="267" r:id="rId22"/>
    <p:sldId id="268" r:id="rId23"/>
    <p:sldId id="277" r:id="rId24"/>
    <p:sldId id="276" r:id="rId25"/>
    <p:sldId id="275" r:id="rId26"/>
    <p:sldId id="274" r:id="rId27"/>
    <p:sldId id="273" r:id="rId28"/>
    <p:sldId id="257" r:id="rId29"/>
    <p:sldId id="270" r:id="rId30"/>
    <p:sldId id="271" r:id="rId31"/>
    <p:sldId id="269" r:id="rId32"/>
    <p:sldId id="272" r:id="rId3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83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7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8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315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44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8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88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91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84C1-6478-4B4E-A284-495644E823BA}" type="datetimeFigureOut">
              <a:rPr lang="nl-BE" smtClean="0"/>
              <a:t>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0C17-F6D9-4AAF-AF5B-E2374F4AE6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3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3495"/>
          <a:stretch/>
        </p:blipFill>
        <p:spPr bwMode="auto">
          <a:xfrm>
            <a:off x="3675355" y="2166391"/>
            <a:ext cx="1793289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D00AC5E-9FEA-4BA8-BCD4-2EA1EFC55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30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27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er: 5 punten 11">
            <a:extLst>
              <a:ext uri="{FF2B5EF4-FFF2-40B4-BE49-F238E27FC236}">
                <a16:creationId xmlns:a16="http://schemas.microsoft.com/office/drawing/2014/main" id="{262B1AA9-6635-4093-AF48-17F421C3AB7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8859FD-C764-4236-9635-45FB4D94E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8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30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138238" y="2979000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27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er: 5 punten 11">
            <a:extLst>
              <a:ext uri="{FF2B5EF4-FFF2-40B4-BE49-F238E27FC236}">
                <a16:creationId xmlns:a16="http://schemas.microsoft.com/office/drawing/2014/main" id="{A0CBA4D1-AC3A-4825-A3DB-7085AEE272F7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4E671E0-94B5-4741-8C34-7FB84917A1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30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26" y="2979000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27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5CF2DCC5-E4AD-4910-A9FC-BA48C2290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2975688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B6E29E52-3A79-4942-9054-725F0300A35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3EABBA-1F01-4F80-900B-37FCB04375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781236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181665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B24248-8F41-4D6C-9C55-FD35F480F2BE}"/>
              </a:ext>
            </a:extLst>
          </p:cNvPr>
          <p:cNvSpPr/>
          <p:nvPr/>
        </p:nvSpPr>
        <p:spPr>
          <a:xfrm>
            <a:off x="4776187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A29954-C160-48F7-BEC5-F56F90BC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AA17AF70-FCF8-40E7-A685-BAC53C593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159FF2CD-172D-4876-9CC9-A33F8100A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176660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842FE6F-9509-42C5-B6B4-EE49E0C41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2DC6E0-3572-4724-8A12-2A95BCAC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59412414-F671-4D36-A170-33EDD6C6A339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07F2DEB-88F2-4AF3-9ED0-D7C48A005782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A7CDB1-5CE9-4DFA-8F67-7249BF451F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163697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5"/>
          <a:stretch/>
        </p:blipFill>
        <p:spPr bwMode="auto">
          <a:xfrm>
            <a:off x="6009221" y="1180487"/>
            <a:ext cx="271656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1366FD8E-F4C0-41A4-895D-70D6EC55D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53495"/>
          <a:stretch/>
        </p:blipFill>
        <p:spPr bwMode="auto">
          <a:xfrm flipH="1">
            <a:off x="1460525" y="3449264"/>
            <a:ext cx="1802463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ardse planeet - Wikipedia">
            <a:extLst>
              <a:ext uri="{FF2B5EF4-FFF2-40B4-BE49-F238E27FC236}">
                <a16:creationId xmlns:a16="http://schemas.microsoft.com/office/drawing/2014/main" id="{ECB759E4-298C-4A68-9CBA-6B3970C95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5"/>
          <a:stretch/>
        </p:blipFill>
        <p:spPr bwMode="auto">
          <a:xfrm flipH="1" flipV="1">
            <a:off x="3330607" y="3490325"/>
            <a:ext cx="912919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ardse planeet - Wikipedia">
            <a:extLst>
              <a:ext uri="{FF2B5EF4-FFF2-40B4-BE49-F238E27FC236}">
                <a16:creationId xmlns:a16="http://schemas.microsoft.com/office/drawing/2014/main" id="{C257D97E-3842-4163-954B-70BFDAD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/>
          <a:stretch/>
        </p:blipFill>
        <p:spPr bwMode="auto">
          <a:xfrm>
            <a:off x="4355644" y="3490325"/>
            <a:ext cx="1174590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ardse planeet - Wikipedia">
            <a:extLst>
              <a:ext uri="{FF2B5EF4-FFF2-40B4-BE49-F238E27FC236}">
                <a16:creationId xmlns:a16="http://schemas.microsoft.com/office/drawing/2014/main" id="{BB79DC2F-54B4-4F05-B316-20A8058D7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53505"/>
          <a:stretch/>
        </p:blipFill>
        <p:spPr bwMode="auto">
          <a:xfrm>
            <a:off x="5530234" y="3432474"/>
            <a:ext cx="1802463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9AF0C74-CF88-4516-BD83-3017E08F5E4F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C9D54B-E9BE-47E8-BD2C-A09AC2F3F3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163697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5"/>
          <a:stretch/>
        </p:blipFill>
        <p:spPr bwMode="auto">
          <a:xfrm>
            <a:off x="6009221" y="1180487"/>
            <a:ext cx="271656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ardse planeet - Wikipedia">
            <a:extLst>
              <a:ext uri="{FF2B5EF4-FFF2-40B4-BE49-F238E27FC236}">
                <a16:creationId xmlns:a16="http://schemas.microsoft.com/office/drawing/2014/main" id="{ECB759E4-298C-4A68-9CBA-6B3970C95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5"/>
          <a:stretch/>
        </p:blipFill>
        <p:spPr bwMode="auto">
          <a:xfrm flipH="1" flipV="1">
            <a:off x="4156073" y="3508107"/>
            <a:ext cx="912919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ardse planeet - Wikipedia">
            <a:extLst>
              <a:ext uri="{FF2B5EF4-FFF2-40B4-BE49-F238E27FC236}">
                <a16:creationId xmlns:a16="http://schemas.microsoft.com/office/drawing/2014/main" id="{C257D97E-3842-4163-954B-70BFDAD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/>
          <a:stretch/>
        </p:blipFill>
        <p:spPr bwMode="auto">
          <a:xfrm>
            <a:off x="6407886" y="3415684"/>
            <a:ext cx="1174590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ardse planeet - Wikipedia">
            <a:extLst>
              <a:ext uri="{FF2B5EF4-FFF2-40B4-BE49-F238E27FC236}">
                <a16:creationId xmlns:a16="http://schemas.microsoft.com/office/drawing/2014/main" id="{BB79DC2F-54B4-4F05-B316-20A8058D7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53505"/>
          <a:stretch/>
        </p:blipFill>
        <p:spPr bwMode="auto">
          <a:xfrm>
            <a:off x="1288650" y="3429000"/>
            <a:ext cx="1802463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9AF0C74-CF88-4516-BD83-3017E08F5E4F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295C2D-51ED-454F-AE69-250DD2088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163697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1366FD8E-F4C0-41A4-895D-70D6EC55D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53495"/>
          <a:stretch/>
        </p:blipFill>
        <p:spPr bwMode="auto">
          <a:xfrm flipH="1">
            <a:off x="2525845" y="3445790"/>
            <a:ext cx="1802463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ardse planeet - Wikipedia">
            <a:extLst>
              <a:ext uri="{FF2B5EF4-FFF2-40B4-BE49-F238E27FC236}">
                <a16:creationId xmlns:a16="http://schemas.microsoft.com/office/drawing/2014/main" id="{ECB759E4-298C-4A68-9CBA-6B3970C95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5"/>
          <a:stretch/>
        </p:blipFill>
        <p:spPr bwMode="auto">
          <a:xfrm flipH="1" flipV="1">
            <a:off x="4395927" y="3486851"/>
            <a:ext cx="912919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ardse planeet - Wikipedia">
            <a:extLst>
              <a:ext uri="{FF2B5EF4-FFF2-40B4-BE49-F238E27FC236}">
                <a16:creationId xmlns:a16="http://schemas.microsoft.com/office/drawing/2014/main" id="{C257D97E-3842-4163-954B-70BFDAD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/>
          <a:stretch/>
        </p:blipFill>
        <p:spPr bwMode="auto">
          <a:xfrm>
            <a:off x="5420964" y="3486851"/>
            <a:ext cx="1174590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ardse planeet - Wikipedia">
            <a:extLst>
              <a:ext uri="{FF2B5EF4-FFF2-40B4-BE49-F238E27FC236}">
                <a16:creationId xmlns:a16="http://schemas.microsoft.com/office/drawing/2014/main" id="{BB79DC2F-54B4-4F05-B316-20A8058D7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53505"/>
          <a:stretch/>
        </p:blipFill>
        <p:spPr bwMode="auto">
          <a:xfrm>
            <a:off x="6595554" y="3429000"/>
            <a:ext cx="1802463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9AF0C74-CF88-4516-BD83-3017E08F5E4F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0C20325-E9B2-477F-9A24-EE3883E28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163697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1366FD8E-F4C0-41A4-895D-70D6EC55D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53495"/>
          <a:stretch/>
        </p:blipFill>
        <p:spPr bwMode="auto">
          <a:xfrm flipH="1">
            <a:off x="2525845" y="3445790"/>
            <a:ext cx="1802463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ardse planeet - Wikipedia">
            <a:extLst>
              <a:ext uri="{FF2B5EF4-FFF2-40B4-BE49-F238E27FC236}">
                <a16:creationId xmlns:a16="http://schemas.microsoft.com/office/drawing/2014/main" id="{C257D97E-3842-4163-954B-70BFDAD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/>
          <a:stretch/>
        </p:blipFill>
        <p:spPr bwMode="auto">
          <a:xfrm>
            <a:off x="4970016" y="3445790"/>
            <a:ext cx="1174590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ardse planeet - Wikipedia">
            <a:extLst>
              <a:ext uri="{FF2B5EF4-FFF2-40B4-BE49-F238E27FC236}">
                <a16:creationId xmlns:a16="http://schemas.microsoft.com/office/drawing/2014/main" id="{BB79DC2F-54B4-4F05-B316-20A8058D7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53505"/>
          <a:stretch/>
        </p:blipFill>
        <p:spPr bwMode="auto">
          <a:xfrm>
            <a:off x="6595554" y="3429000"/>
            <a:ext cx="1802463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9AF0C74-CF88-4516-BD83-3017E08F5E4F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CB20FC8-FFF8-41E5-B80C-4D4E16BB2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" y="1163697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1366FD8E-F4C0-41A4-895D-70D6EC55D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53495"/>
          <a:stretch/>
        </p:blipFill>
        <p:spPr bwMode="auto">
          <a:xfrm flipH="1">
            <a:off x="6446448" y="3429000"/>
            <a:ext cx="1802463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ardse planeet - Wikipedia">
            <a:extLst>
              <a:ext uri="{FF2B5EF4-FFF2-40B4-BE49-F238E27FC236}">
                <a16:creationId xmlns:a16="http://schemas.microsoft.com/office/drawing/2014/main" id="{C257D97E-3842-4163-954B-70BFDAD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/>
          <a:stretch/>
        </p:blipFill>
        <p:spPr bwMode="auto">
          <a:xfrm>
            <a:off x="4970016" y="3445790"/>
            <a:ext cx="1174590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E9AF0C74-CF88-4516-BD83-3017E08F5E4F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C4D727-E3C9-40B7-8C8A-0C6A216E0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781236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181665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B24248-8F41-4D6C-9C55-FD35F480F2BE}"/>
              </a:ext>
            </a:extLst>
          </p:cNvPr>
          <p:cNvSpPr/>
          <p:nvPr/>
        </p:nvSpPr>
        <p:spPr>
          <a:xfrm>
            <a:off x="4776187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A29954-C160-48F7-BEC5-F56F90BC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AA17AF70-FCF8-40E7-A685-BAC53C593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842FE6F-9509-42C5-B6B4-EE49E0C41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2DC6E0-3572-4724-8A12-2A95BCAC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59412414-F671-4D36-A170-33EDD6C6A339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07F2DEB-88F2-4AF3-9ED0-D7C48A005782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C8190BD-FC45-4D1E-8683-5B793B963B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2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5"/>
          <a:stretch/>
        </p:blipFill>
        <p:spPr bwMode="auto">
          <a:xfrm>
            <a:off x="3213716" y="2166391"/>
            <a:ext cx="271656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DA0036-49BE-4CCA-BA9D-7031E897E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781236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181665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B24248-8F41-4D6C-9C55-FD35F480F2BE}"/>
              </a:ext>
            </a:extLst>
          </p:cNvPr>
          <p:cNvSpPr/>
          <p:nvPr/>
        </p:nvSpPr>
        <p:spPr>
          <a:xfrm>
            <a:off x="4776187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A29954-C160-48F7-BEC5-F56F90BC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159FF2CD-172D-4876-9CC9-A33F8100A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176660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2DC6E0-3572-4724-8A12-2A95BCAC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59412414-F671-4D36-A170-33EDD6C6A339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07F2DEB-88F2-4AF3-9ED0-D7C48A005782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73038A6-00C6-4C4C-AAFC-F44032230F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781236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181665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B24248-8F41-4D6C-9C55-FD35F480F2BE}"/>
              </a:ext>
            </a:extLst>
          </p:cNvPr>
          <p:cNvSpPr/>
          <p:nvPr/>
        </p:nvSpPr>
        <p:spPr>
          <a:xfrm>
            <a:off x="4776187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A29954-C160-48F7-BEC5-F56F90BC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114534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2DC6E0-3572-4724-8A12-2A95BCAC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308461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59412414-F671-4D36-A170-33EDD6C6A339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07F2DEB-88F2-4AF3-9ED0-D7C48A005782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6AF130-9C7F-4DAD-9C31-5DAB3C93A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781236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8EDA190-2EED-48B4-9523-16D7D33B0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2051399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181665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03EC0E0-AE23-4861-A735-C718C8A8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119539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13466" y="3991471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B24248-8F41-4D6C-9C55-FD35F480F2BE}"/>
              </a:ext>
            </a:extLst>
          </p:cNvPr>
          <p:cNvSpPr/>
          <p:nvPr/>
        </p:nvSpPr>
        <p:spPr>
          <a:xfrm>
            <a:off x="4776187" y="1647777"/>
            <a:ext cx="3586577" cy="35624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2DC6E0-3572-4724-8A12-2A95BCAC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176618" y="3021433"/>
            <a:ext cx="785717" cy="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59412414-F671-4D36-A170-33EDD6C6A339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A07F2DEB-88F2-4AF3-9ED0-D7C48A005782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BC4684-45E6-4F3F-BED1-1CF210CE7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2889" y="4925731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08BF8312-0A23-4461-B65D-098A8FBE3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7EBA013-066B-4BF6-B8D7-0A20CECF3A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28F75568-8BCD-4B4E-8A74-9A4ADF676B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0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FC5CFBD4-A34F-40B0-9321-FF3ADF01AF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CB8D368D-7CF7-4579-90DF-46E186AFB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75765DD-5B67-46BC-B3E5-D605A61C4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591774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250EC9B-9833-4F11-9968-B9FC09F84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177700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C94F79F-4CBD-4281-81D4-0C1BD715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6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455BF5-318F-4D1B-800C-96009118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0159249-DDF7-4689-B68A-B250C04AB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607523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D0F66B26-F562-4A3F-9C76-BF24F7983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  <p:sp>
        <p:nvSpPr>
          <p:cNvPr id="45" name="Ster: 5 punten 44">
            <a:extLst>
              <a:ext uri="{FF2B5EF4-FFF2-40B4-BE49-F238E27FC236}">
                <a16:creationId xmlns:a16="http://schemas.microsoft.com/office/drawing/2014/main" id="{FB20B2B4-DAD3-46CF-83C4-618996DFE5F2}"/>
              </a:ext>
            </a:extLst>
          </p:cNvPr>
          <p:cNvSpPr/>
          <p:nvPr/>
        </p:nvSpPr>
        <p:spPr>
          <a:xfrm>
            <a:off x="2346557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77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75765DD-5B67-46BC-B3E5-D605A61C4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591774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C94F79F-4CBD-4281-81D4-0C1BD715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6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4455BF5-318F-4D1B-800C-96009118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0159249-DDF7-4689-B68A-B250C04AB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607523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C541EDA4-3C80-416E-8616-3879A5A1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  <p:sp>
        <p:nvSpPr>
          <p:cNvPr id="44" name="Ster: 5 punten 43">
            <a:extLst>
              <a:ext uri="{FF2B5EF4-FFF2-40B4-BE49-F238E27FC236}">
                <a16:creationId xmlns:a16="http://schemas.microsoft.com/office/drawing/2014/main" id="{30E1849E-B0F0-4BD4-AE93-94120992A72C}"/>
              </a:ext>
            </a:extLst>
          </p:cNvPr>
          <p:cNvSpPr/>
          <p:nvPr/>
        </p:nvSpPr>
        <p:spPr>
          <a:xfrm>
            <a:off x="2346557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118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/>
          <a:stretch/>
        </p:blipFill>
        <p:spPr bwMode="auto">
          <a:xfrm>
            <a:off x="1241283" y="1690918"/>
            <a:ext cx="6661434" cy="34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A6E58B-B3DA-4C94-8984-AF508FCD99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0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75765DD-5B67-46BC-B3E5-D605A61C4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591774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C94F79F-4CBD-4281-81D4-0C1BD715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6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38A2ADC1-E4F6-41B1-95C4-E13CDB379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  <p:sp>
        <p:nvSpPr>
          <p:cNvPr id="39" name="Ster: 5 punten 38">
            <a:extLst>
              <a:ext uri="{FF2B5EF4-FFF2-40B4-BE49-F238E27FC236}">
                <a16:creationId xmlns:a16="http://schemas.microsoft.com/office/drawing/2014/main" id="{98B6588A-7974-444B-8032-ADCA8F94412B}"/>
              </a:ext>
            </a:extLst>
          </p:cNvPr>
          <p:cNvSpPr/>
          <p:nvPr/>
        </p:nvSpPr>
        <p:spPr>
          <a:xfrm>
            <a:off x="2346557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60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75765DD-5B67-46BC-B3E5-D605A61C4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6591774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250EC9B-9833-4F11-9968-B9FC09F84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177700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C94F79F-4CBD-4281-81D4-0C1BD715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763626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8880A647-E04D-44B3-8302-01FC01F0DD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  <p:sp>
        <p:nvSpPr>
          <p:cNvPr id="40" name="Ster: 5 punten 39">
            <a:extLst>
              <a:ext uri="{FF2B5EF4-FFF2-40B4-BE49-F238E27FC236}">
                <a16:creationId xmlns:a16="http://schemas.microsoft.com/office/drawing/2014/main" id="{21A67E38-C20A-45FB-8672-C8B9AD9DE4AF}"/>
              </a:ext>
            </a:extLst>
          </p:cNvPr>
          <p:cNvSpPr/>
          <p:nvPr/>
        </p:nvSpPr>
        <p:spPr>
          <a:xfrm>
            <a:off x="2346557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34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247BFC9-91B1-45C0-B53F-BC4E115CFD0D}"/>
              </a:ext>
            </a:extLst>
          </p:cNvPr>
          <p:cNvSpPr/>
          <p:nvPr/>
        </p:nvSpPr>
        <p:spPr>
          <a:xfrm>
            <a:off x="521162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440B6E6-82A8-4AEA-ACA2-AB14434BC32B}"/>
              </a:ext>
            </a:extLst>
          </p:cNvPr>
          <p:cNvSpPr/>
          <p:nvPr/>
        </p:nvSpPr>
        <p:spPr>
          <a:xfrm>
            <a:off x="3057205" y="1450537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615141F-FBB8-4C7E-BCAD-3E2907B10390}"/>
              </a:ext>
            </a:extLst>
          </p:cNvPr>
          <p:cNvSpPr/>
          <p:nvPr/>
        </p:nvSpPr>
        <p:spPr>
          <a:xfrm>
            <a:off x="383263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CCDD87C-66A5-4803-88FF-2FF6DCAF3528}"/>
              </a:ext>
            </a:extLst>
          </p:cNvPr>
          <p:cNvSpPr/>
          <p:nvPr/>
        </p:nvSpPr>
        <p:spPr>
          <a:xfrm>
            <a:off x="6362668" y="4104829"/>
            <a:ext cx="2160000" cy="21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B20E81E-B3BC-4422-823E-3834A655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65487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0356BB7-8D23-45C9-A1D4-FB7FD977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351413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EE163A8-B042-4427-8683-FEE9C6A4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5D6F8A9-D89A-429A-BBC7-D1CCDBF4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1937338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490E99C-1CB4-4772-A2D6-7224309E5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81236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CF8939D-EF54-4089-8824-2BF2F8EF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05980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1B342CC-0D7C-4931-BE1A-B7B4F6443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891906" y="22714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3B29E330-FB0F-473F-9E11-EEFFBC67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2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E990853-FD15-4061-A17F-948BB826B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477831" y="17155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C09826E-3E47-482C-A2B9-5CD88188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3321729" y="282729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67EFDF87-83C0-407D-ADBC-9D0107C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78865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B4B0DF60-687A-4D9E-A354-6B5AC1F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664791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99525058-C4B2-4CA5-A326-CC015963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7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DFAA60C9-4357-4121-97FE-451D928B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250716" y="436891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7A8FCCB9-6A74-4368-87D6-287605B0C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094614" y="548063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EC94F79F-4CBD-4281-81D4-0C1BD715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7192919" y="4924779"/>
            <a:ext cx="499497" cy="5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ter: 5 punten 40">
            <a:extLst>
              <a:ext uri="{FF2B5EF4-FFF2-40B4-BE49-F238E27FC236}">
                <a16:creationId xmlns:a16="http://schemas.microsoft.com/office/drawing/2014/main" id="{B04F7BFC-D63A-45DF-9688-1EA922778ADC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Ster: 5 punten 41">
            <a:extLst>
              <a:ext uri="{FF2B5EF4-FFF2-40B4-BE49-F238E27FC236}">
                <a16:creationId xmlns:a16="http://schemas.microsoft.com/office/drawing/2014/main" id="{9B7EC4F2-AE09-4676-9AF3-508E66C2FB4E}"/>
              </a:ext>
            </a:extLst>
          </p:cNvPr>
          <p:cNvSpPr/>
          <p:nvPr/>
        </p:nvSpPr>
        <p:spPr>
          <a:xfrm>
            <a:off x="978025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Ster: 5 punten 42">
            <a:extLst>
              <a:ext uri="{FF2B5EF4-FFF2-40B4-BE49-F238E27FC236}">
                <a16:creationId xmlns:a16="http://schemas.microsoft.com/office/drawing/2014/main" id="{CDFA4191-C649-4A7A-9CB8-EA490562EDDF}"/>
              </a:ext>
            </a:extLst>
          </p:cNvPr>
          <p:cNvSpPr/>
          <p:nvPr/>
        </p:nvSpPr>
        <p:spPr>
          <a:xfrm>
            <a:off x="1670928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EC242441-F44F-4BC0-ADC4-2F6BDEF319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658562" y="315842"/>
            <a:ext cx="1371600" cy="446314"/>
          </a:xfrm>
          <a:prstGeom prst="rect">
            <a:avLst/>
          </a:prstGeom>
        </p:spPr>
      </p:pic>
      <p:sp>
        <p:nvSpPr>
          <p:cNvPr id="37" name="Ster: 5 punten 36">
            <a:extLst>
              <a:ext uri="{FF2B5EF4-FFF2-40B4-BE49-F238E27FC236}">
                <a16:creationId xmlns:a16="http://schemas.microsoft.com/office/drawing/2014/main" id="{A4B491E2-B862-4F88-82FD-F702D7D874DE}"/>
              </a:ext>
            </a:extLst>
          </p:cNvPr>
          <p:cNvSpPr/>
          <p:nvPr/>
        </p:nvSpPr>
        <p:spPr>
          <a:xfrm>
            <a:off x="2346557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93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2" y="1690918"/>
            <a:ext cx="7989903" cy="34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B0E467-7F3D-4C8A-95A5-E4788FDEF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6"/>
          <a:stretch/>
        </p:blipFill>
        <p:spPr bwMode="auto">
          <a:xfrm>
            <a:off x="695639" y="2157996"/>
            <a:ext cx="4648718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5"/>
          <a:stretch/>
        </p:blipFill>
        <p:spPr bwMode="auto">
          <a:xfrm>
            <a:off x="5344357" y="2166391"/>
            <a:ext cx="271656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ABB7FE-D043-4A44-8A36-6FA850206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ardse planeet - Wikipedia">
            <a:extLst>
              <a:ext uri="{FF2B5EF4-FFF2-40B4-BE49-F238E27FC236}">
                <a16:creationId xmlns:a16="http://schemas.microsoft.com/office/drawing/2014/main" id="{0DE5488C-DFE5-4D1A-87BF-15E6F75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2" y="2157996"/>
            <a:ext cx="5842764" cy="25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 aardse planeten Mercurius, Venus en Mars • ZENIT - sterrenkunde -  ruimteonderzoek - weerkunde">
            <a:extLst>
              <a:ext uri="{FF2B5EF4-FFF2-40B4-BE49-F238E27FC236}">
                <a16:creationId xmlns:a16="http://schemas.microsoft.com/office/drawing/2014/main" id="{68CC579D-D698-4C43-B323-C4507E85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5"/>
          <a:stretch/>
        </p:blipFill>
        <p:spPr bwMode="auto">
          <a:xfrm>
            <a:off x="6012401" y="2174786"/>
            <a:ext cx="2716567" cy="25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A0445F-C110-49B3-9696-4300B821B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138238" y="2979000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748BF176-7819-4375-8321-8C05D681B642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F6C267-1B3A-49E0-94D7-E62B9C958D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30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r: 5 punten 7">
            <a:extLst>
              <a:ext uri="{FF2B5EF4-FFF2-40B4-BE49-F238E27FC236}">
                <a16:creationId xmlns:a16="http://schemas.microsoft.com/office/drawing/2014/main" id="{85CDF7FC-8936-4501-9D23-5BFF742CBE40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5C39B41-2CAF-4856-8303-952BA9FFC0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Free Space Background Wallpapers - Wallpaperboat">
            <a:extLst>
              <a:ext uri="{FF2B5EF4-FFF2-40B4-BE49-F238E27FC236}">
                <a16:creationId xmlns:a16="http://schemas.microsoft.com/office/drawing/2014/main" id="{0B50ACE3-74BD-4708-8095-C386039C9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21782" b="28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534BD63-709E-4849-B1A3-3BD01ECC3335}"/>
              </a:ext>
            </a:extLst>
          </p:cNvPr>
          <p:cNvSpPr/>
          <p:nvPr/>
        </p:nvSpPr>
        <p:spPr>
          <a:xfrm>
            <a:off x="2592000" y="1449000"/>
            <a:ext cx="3960000" cy="396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251D827E-3457-4CDE-BA58-E1BE6CA03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2921430" y="1762344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49812C39-BD11-4952-B2A3-D23E5F91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4138238" y="2979000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Space Clip Art Space Ship Clipart Space Art Prints | Etsy">
            <a:extLst>
              <a:ext uri="{FF2B5EF4-FFF2-40B4-BE49-F238E27FC236}">
                <a16:creationId xmlns:a16="http://schemas.microsoft.com/office/drawing/2014/main" id="{82814AD1-9880-413C-95D8-F740E450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50" r="90000">
                        <a14:foregroundMark x1="12100" y1="52188" x2="11700" y2="46750"/>
                        <a14:foregroundMark x1="7650" y1="44500" x2="12450" y2="53625"/>
                        <a14:foregroundMark x1="12450" y1="53625" x2="15550" y2="43438"/>
                        <a14:foregroundMark x1="15550" y1="43438" x2="9050" y2="38938"/>
                        <a14:foregroundMark x1="9050" y1="38938" x2="7450" y2="39500"/>
                        <a14:foregroundMark x1="4750" y1="47250" x2="4750" y2="47250"/>
                        <a14:foregroundMark x1="19150" y1="61375" x2="25150" y2="65625"/>
                        <a14:foregroundMark x1="28450" y1="64063" x2="31650" y2="59813"/>
                        <a14:foregroundMark x1="31250" y1="73250" x2="31900" y2="70813"/>
                        <a14:backgroundMark x1="57450" y1="60563" x2="64700" y2="66250"/>
                        <a14:backgroundMark x1="57450" y1="74938" x2="72250" y2="57750"/>
                        <a14:backgroundMark x1="75250" y1="64625" x2="53850" y2="79750"/>
                        <a14:backgroundMark x1="53850" y1="79750" x2="53500" y2="8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4304" r="78997" b="41703"/>
          <a:stretch/>
        </p:blipFill>
        <p:spPr bwMode="auto">
          <a:xfrm>
            <a:off x="5355049" y="4195656"/>
            <a:ext cx="867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r: 5 punten 7">
            <a:extLst>
              <a:ext uri="{FF2B5EF4-FFF2-40B4-BE49-F238E27FC236}">
                <a16:creationId xmlns:a16="http://schemas.microsoft.com/office/drawing/2014/main" id="{7A65D4C0-035D-4698-AB88-636C6997B90F}"/>
              </a:ext>
            </a:extLst>
          </p:cNvPr>
          <p:cNvSpPr/>
          <p:nvPr/>
        </p:nvSpPr>
        <p:spPr>
          <a:xfrm>
            <a:off x="301842" y="248576"/>
            <a:ext cx="468000" cy="468000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76C7BD-BEE4-473A-B051-4FFDC33D70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11277" r="31266" b="521"/>
          <a:stretch/>
        </p:blipFill>
        <p:spPr>
          <a:xfrm>
            <a:off x="3886199" y="6170756"/>
            <a:ext cx="1371600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86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Office PowerPoint</Application>
  <PresentationFormat>Diavoorstelling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Hilke Van Kerckhove</dc:creator>
  <cp:lastModifiedBy>Hilke Van Kerckhove</cp:lastModifiedBy>
  <cp:revision>2</cp:revision>
  <cp:lastPrinted>2021-11-24T10:36:26Z</cp:lastPrinted>
  <dcterms:created xsi:type="dcterms:W3CDTF">2021-11-24T09:41:31Z</dcterms:created>
  <dcterms:modified xsi:type="dcterms:W3CDTF">2022-01-05T15:19:16Z</dcterms:modified>
</cp:coreProperties>
</file>