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302" r:id="rId30"/>
    <p:sldId id="303" r:id="rId31"/>
    <p:sldId id="304" r:id="rId32"/>
    <p:sldId id="30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5F9"/>
    <a:srgbClr val="261B23"/>
    <a:srgbClr val="897F94"/>
    <a:srgbClr val="5D5155"/>
    <a:srgbClr val="A69697"/>
    <a:srgbClr val="471B32"/>
    <a:srgbClr val="736E38"/>
    <a:srgbClr val="988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2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6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0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2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5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5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0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6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4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4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B9333-4D04-4B82-8BCC-06E126E0D950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3B980-6457-4FC8-BFD1-42AC772473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4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" Target="slide19.xml"/><Relationship Id="rId7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2.png"/><Relationship Id="rId5" Type="http://schemas.openxmlformats.org/officeDocument/2006/relationships/image" Target="../media/image14.png"/><Relationship Id="rId10" Type="http://schemas.openxmlformats.org/officeDocument/2006/relationships/image" Target="../media/image17.jpeg"/><Relationship Id="rId4" Type="http://schemas.openxmlformats.org/officeDocument/2006/relationships/image" Target="../media/image13.png"/><Relationship Id="rId9" Type="http://schemas.microsoft.com/office/2007/relationships/hdphoto" Target="../media/hdphoto3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4.xml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2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8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9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229803"/>
            <a:ext cx="7772400" cy="2387600"/>
          </a:xfrm>
        </p:spPr>
        <p:txBody>
          <a:bodyPr anchor="ctr">
            <a:normAutofit/>
          </a:bodyPr>
          <a:lstStyle/>
          <a:p>
            <a:r>
              <a:rPr lang="nl-NL" sz="9600" dirty="0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Hans en Grietje</a:t>
            </a:r>
            <a:endParaRPr lang="en-US" sz="9600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89F8622-A69C-4D4F-BEC4-3806D4C17D9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343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16E03211-A082-4268-B468-4133AEEEC08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letters (visueel)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" action="ppaction://hlinkshowjump?jump=nextslide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M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5" name="Afgeronde rechthoek 4">
            <a:hlinkClick r:id="" action="ppaction://hlinkshowjump?jump=nextslide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K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6" name="Afgeronde rechthoek 5">
            <a:hlinkClick r:id="" action="ppaction://hlinkshowjump?jump=nextslide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P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7" name="Afgeronde rechthoek 6">
            <a:hlinkClick r:id="rId3" action="ppaction://hlinksldjump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R</a:t>
            </a:r>
          </a:p>
        </p:txBody>
      </p:sp>
      <p:pic>
        <p:nvPicPr>
          <p:cNvPr id="9" name="Picture 6" descr="Afbeeldingsresultaat voor caterpillar clipart">
            <a:extLst>
              <a:ext uri="{FF2B5EF4-FFF2-40B4-BE49-F238E27FC236}">
                <a16:creationId xmlns:a16="http://schemas.microsoft.com/office/drawing/2014/main" id="{BEEB2570-D4AB-4648-8FEC-96F132638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5569" y="6065837"/>
            <a:ext cx="1221741" cy="48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6440" y="5161597"/>
            <a:ext cx="720000" cy="72000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FDE3872-1A33-4F94-A495-4AE62D0F6F5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13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4A7B8B16-9F7D-423F-99C2-325F6F81B68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385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D7CB7D08-5693-48BF-8937-1E1B677B05A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9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tellen (minste)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" action="ppaction://hlinkshowjump?jump=nextslide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5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5" name="Afgeronde rechthoek 4">
            <a:hlinkClick r:id="rId3" action="ppaction://hlinksldjump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4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6" name="Afgeronde rechthoek 5">
            <a:hlinkClick r:id="" action="ppaction://hlinkshowjump?jump=nextslide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6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7" name="Afgeronde rechthoek 6">
            <a:hlinkClick r:id="" action="ppaction://hlinkshowjump?jump=nextslide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3</a:t>
            </a:r>
          </a:p>
        </p:txBody>
      </p:sp>
      <p:pic>
        <p:nvPicPr>
          <p:cNvPr id="11" name="Picture 2" descr="Afbeeldingsresultaat voor ladybug clipart">
            <a:extLst>
              <a:ext uri="{FF2B5EF4-FFF2-40B4-BE49-F238E27FC236}">
                <a16:creationId xmlns:a16="http://schemas.microsoft.com/office/drawing/2014/main" id="{17503111-DBC3-4C36-841A-6C7C5AF2A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54819" y="5677009"/>
            <a:ext cx="583241" cy="777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E4D31B45-CAD6-42FE-82F2-55BE0A59FCE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810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660CCB95-0C8D-4906-B2AE-1C9466E67D6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457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967905A3-78BC-4A3A-9215-5E4B31DBAF7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patronen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" action="ppaction://hlinkshowjump?jump=nextslide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5" name="Afgeronde rechthoek 4">
            <a:hlinkClick r:id="" action="ppaction://hlinkshowjump?jump=nextslide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6" name="Afgeronde rechthoek 5">
            <a:hlinkClick r:id="" action="ppaction://hlinkshowjump?jump=nextslide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7" name="Afgeronde rechthoek 6">
            <a:hlinkClick r:id="rId3" action="ppaction://hlinksldjump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1500" dirty="0">
              <a:solidFill>
                <a:srgbClr val="261B23"/>
              </a:solidFill>
            </a:endParaRPr>
          </a:p>
        </p:txBody>
      </p:sp>
      <p:pic>
        <p:nvPicPr>
          <p:cNvPr id="10" name="Picture 2" descr="Candy Clip Art at Clker.com - vector clip art online, royalty fre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73324" y="1774188"/>
            <a:ext cx="1372863" cy="159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Red and Yellow Candy Clipart Free PNG Image｜Illusto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689" b="100000" l="7371" r="93625">
                        <a14:foregroundMark x1="47211" y1="93772" x2="47211" y2="93772"/>
                        <a14:foregroundMark x1="90837" y1="47059" x2="90837" y2="470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66294" y="4383460"/>
            <a:ext cx="2084011" cy="120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otton candy clipart black and white free 2 - Clipartix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42560" y="1733231"/>
            <a:ext cx="1738393" cy="173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alloween candy clip art free clipart images (With images) | Clip ...">
            <a:hlinkClick r:id="rId3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204" b="100000" l="5536" r="896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6454598">
            <a:off x="5050121" y="4253341"/>
            <a:ext cx="2161263" cy="109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Colorful hand drawing cute boy with striped shirt Vector Image">
            <a:extLst>
              <a:ext uri="{FF2B5EF4-FFF2-40B4-BE49-F238E27FC236}">
                <a16:creationId xmlns:a16="http://schemas.microsoft.com/office/drawing/2014/main" id="{7D4F7F85-A11B-4CE6-B775-72F8BFA822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57295" y="5624066"/>
            <a:ext cx="629800" cy="89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24675D44-56D2-4CBC-ACAB-A09C408AB1E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680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A743588-7CF8-4B48-B74D-5075CB67DEC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121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B4C68F35-8963-4298-908C-71D5F71113A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02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rijmen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" action="ppaction://hlinkshowjump?jump=nextslide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fgeronde rechthoek 4">
            <a:hlinkClick r:id="" action="ppaction://hlinkshowjump?jump=nextslide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fgeronde rechthoek 5">
            <a:hlinkClick r:id="rId3" action="ppaction://hlinksldjump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fgeronde rechthoek 6">
            <a:hlinkClick r:id="" action="ppaction://hlinkshowjump?jump=nextslide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6" descr="Afbeeldingsresultaat voor my cute graphics witch">
            <a:extLst>
              <a:ext uri="{FF2B5EF4-FFF2-40B4-BE49-F238E27FC236}">
                <a16:creationId xmlns:a16="http://schemas.microsoft.com/office/drawing/2014/main" id="{76F3B26C-C761-4956-BCF2-8BD29643E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99261" y="5364582"/>
            <a:ext cx="494357" cy="106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Cartoon Moon, Cartoon Clipart, Moon Clipart, Yellow PNG ...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5765" y="4121262"/>
            <a:ext cx="1725069" cy="172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808" b="94712" l="5372" r="93802">
                        <a14:foregroundMark x1="6198" y1="35577" x2="60331" y2="63942"/>
                        <a14:foregroundMark x1="60331" y1="61538" x2="67769" y2="15385"/>
                        <a14:foregroundMark x1="59091" y1="94712" x2="59091" y2="94712"/>
                        <a14:foregroundMark x1="93802" y1="60096" x2="93802" y2="60096"/>
                        <a14:foregroundMark x1="63636" y1="4808" x2="63636" y2="48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5765" y="1924537"/>
            <a:ext cx="1573984" cy="1352846"/>
          </a:xfrm>
          <a:prstGeom prst="rect">
            <a:avLst/>
          </a:prstGeom>
        </p:spPr>
      </p:pic>
      <p:pic>
        <p:nvPicPr>
          <p:cNvPr id="11270" name="Picture 6" descr="Peperkoekenhuis clipart. Gratis download. | Creazilla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4020" y="1978660"/>
            <a:ext cx="1244600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Free Dragon Clip Art, Download Free Clip Art, Free Clip Art on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8133" y="4112260"/>
            <a:ext cx="1696374" cy="1696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4C55F399-E46B-4FB3-8319-8090F082D8D7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97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letters (auditief)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" action="ppaction://hlinkshowjump?jump=nextslide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h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5" name="Afgeronde rechthoek 4">
            <a:hlinkClick r:id="" action="ppaction://hlinkshowjump?jump=nextslide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a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6" name="Afgeronde rechthoek 5">
            <a:hlinkClick r:id="" action="ppaction://hlinkshowjump?jump=nextslide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n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7" name="Afgeronde rechthoek 6">
            <a:hlinkClick r:id="rId3" action="ppaction://hlinksldjump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s</a:t>
            </a:r>
          </a:p>
        </p:txBody>
      </p:sp>
      <p:pic>
        <p:nvPicPr>
          <p:cNvPr id="9" name="Picture 6" descr="Afbeeldingsresultaat voor caterpillar clipart">
            <a:extLst>
              <a:ext uri="{FF2B5EF4-FFF2-40B4-BE49-F238E27FC236}">
                <a16:creationId xmlns:a16="http://schemas.microsoft.com/office/drawing/2014/main" id="{BEEB2570-D4AB-4648-8FEC-96F132638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5569" y="6065837"/>
            <a:ext cx="1221741" cy="48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6440" y="5156517"/>
            <a:ext cx="720000" cy="72000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26CEB044-12A8-4003-8A67-D2D0AC37FE4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812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275C8DFE-CF53-4905-A1C0-3E3927F2B5E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763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7ED72814-6DA5-44D9-8D95-2155EDCABF4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8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tellen (meeste)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rId3" action="ppaction://hlinksldjump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9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5" name="Afgeronde rechthoek 4">
            <a:hlinkClick r:id="" action="ppaction://hlinkshowjump?jump=nextslide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8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6" name="Afgeronde rechthoek 5">
            <a:hlinkClick r:id="" action="ppaction://hlinkshowjump?jump=nextslide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7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7" name="Afgeronde rechthoek 6">
            <a:hlinkClick r:id="" action="ppaction://hlinkshowjump?jump=nextslide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10</a:t>
            </a:r>
          </a:p>
        </p:txBody>
      </p:sp>
      <p:pic>
        <p:nvPicPr>
          <p:cNvPr id="11" name="Picture 2" descr="Afbeeldingsresultaat voor ladybug clipart">
            <a:extLst>
              <a:ext uri="{FF2B5EF4-FFF2-40B4-BE49-F238E27FC236}">
                <a16:creationId xmlns:a16="http://schemas.microsoft.com/office/drawing/2014/main" id="{17503111-DBC3-4C36-841A-6C7C5AF2A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54819" y="5677009"/>
            <a:ext cx="583241" cy="777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0F5B824-9031-4F46-B7C1-650594CE143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650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55267BE2-E4D2-43EB-A633-8F04EC8F5E6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829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9A0F3503-C4CE-40A5-9095-34243EEDAE4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9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lettergrepen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" action="ppaction://hlinkshowjump?jump=nextslide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1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5" name="Afgeronde rechthoek 4">
            <a:hlinkClick r:id="" action="ppaction://hlinkshowjump?jump=nextslide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4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6" name="Afgeronde rechthoek 5">
            <a:hlinkClick r:id="" action="ppaction://hlinkshowjump?jump=nextslide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3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7" name="Afgeronde rechthoek 6">
            <a:hlinkClick r:id="rId3" action="ppaction://hlinksldjump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2</a:t>
            </a:r>
          </a:p>
        </p:txBody>
      </p:sp>
      <p:pic>
        <p:nvPicPr>
          <p:cNvPr id="9" name="Picture 12" descr="Afbeeldingsresultaat voor crocodile clipart">
            <a:extLst>
              <a:ext uri="{FF2B5EF4-FFF2-40B4-BE49-F238E27FC236}">
                <a16:creationId xmlns:a16="http://schemas.microsoft.com/office/drawing/2014/main" id="{02479261-F2FF-47AD-8D3E-9C841EBA3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1780" y="5361915"/>
            <a:ext cx="960797" cy="70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A267DC58-ADF1-402B-83AC-FB48F840835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128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AFF25654-A0AA-4545-BD30-C27011EC1A2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517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EDF15F84-D62A-47D2-98AF-EBA9238201D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5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cijferburen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rId3" action="ppaction://hlinksldjump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2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5" name="Afgeronde rechthoek 4">
            <a:hlinkClick r:id="" action="ppaction://hlinkshowjump?jump=nextslide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1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6" name="Afgeronde rechthoek 5">
            <a:hlinkClick r:id="" action="ppaction://hlinkshowjump?jump=nextslide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4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7" name="Afgeronde rechthoek 6">
            <a:hlinkClick r:id="" action="ppaction://hlinkshowjump?jump=nextslide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3</a:t>
            </a:r>
          </a:p>
        </p:txBody>
      </p:sp>
      <p:pic>
        <p:nvPicPr>
          <p:cNvPr id="9" name="Picture 2" descr="Afbeeldingsresultaat voor ant clipart">
            <a:extLst>
              <a:ext uri="{FF2B5EF4-FFF2-40B4-BE49-F238E27FC236}">
                <a16:creationId xmlns:a16="http://schemas.microsoft.com/office/drawing/2014/main" id="{814A828E-53A6-4DF0-9CF1-147E3E33E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4593" y="5818767"/>
            <a:ext cx="813213" cy="49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A5B1F344-BA0F-4655-B098-30B9CD158F7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6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BF80B8C5-C4CA-44C3-8F04-D4DF922BA4E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759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3C4B600E-2719-4C21-8B41-94A9D20CD4F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1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66B203B5-E0A3-48BA-852D-DADD71A1FED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1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0" name="Picture 2" descr="40+ Free High Resolution Old Book Textures For Designers | Book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27467" y="990203"/>
            <a:ext cx="6489065" cy="486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4571999" y="2974538"/>
            <a:ext cx="2727961" cy="898128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261B23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Ga snel op zoek </a:t>
            </a:r>
            <a:br>
              <a:rPr lang="nl-NL" sz="2000" dirty="0">
                <a:solidFill>
                  <a:srgbClr val="261B23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</a:br>
            <a:r>
              <a:rPr lang="nl-NL" sz="2000" dirty="0">
                <a:solidFill>
                  <a:srgbClr val="261B23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naar de laatste pagina </a:t>
            </a:r>
            <a:br>
              <a:rPr lang="nl-NL" sz="2000" dirty="0">
                <a:solidFill>
                  <a:srgbClr val="261B23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</a:br>
            <a:r>
              <a:rPr lang="nl-NL" sz="2000" dirty="0">
                <a:solidFill>
                  <a:srgbClr val="261B23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van het sprookjesboek!</a:t>
            </a:r>
            <a:endParaRPr lang="en-US" sz="2000" dirty="0">
              <a:solidFill>
                <a:srgbClr val="261B23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933891" y="2867858"/>
            <a:ext cx="2516189" cy="898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261B23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Blijf toch niet staan aan een huisje van koek!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261B23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Misschien wacht er nog een heks op jouw bezoek…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5AAFF37-AEB8-40DF-A4CF-94549B4CF0D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9E96D6B0-D653-40DE-90C7-A51A35A771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42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 err="1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getalfamilies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rId3" action="ppaction://hlinksldjump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3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5" name="Afgeronde rechthoek 4">
            <a:hlinkClick r:id="" action="ppaction://hlinkshowjump?jump=nextslide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1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6" name="Afgeronde rechthoek 5">
            <a:hlinkClick r:id="" action="ppaction://hlinkshowjump?jump=nextslide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2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7" name="Afgeronde rechthoek 6">
            <a:hlinkClick r:id="" action="ppaction://hlinkshowjump?jump=nextslide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4</a:t>
            </a:r>
          </a:p>
        </p:txBody>
      </p:sp>
      <p:pic>
        <p:nvPicPr>
          <p:cNvPr id="13" name="Picture 2" descr="Afbeeldingsresultaat voor ant clipart">
            <a:extLst>
              <a:ext uri="{FF2B5EF4-FFF2-40B4-BE49-F238E27FC236}">
                <a16:creationId xmlns:a16="http://schemas.microsoft.com/office/drawing/2014/main" id="{814A828E-53A6-4DF0-9CF1-147E3E33E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39833" y="5571698"/>
            <a:ext cx="813213" cy="49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B9509AC3-99B8-4EF2-B1A5-314481DC2D5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68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A3636C1B-CB8D-49C9-80E2-56977463783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0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BCE0390D-6883-46FA-8969-E3C9F62F429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26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397"/>
            <a:ext cx="7772400" cy="1539557"/>
          </a:xfrm>
        </p:spPr>
        <p:txBody>
          <a:bodyPr anchor="ctr">
            <a:normAutofit/>
          </a:bodyPr>
          <a:lstStyle/>
          <a:p>
            <a:r>
              <a:rPr lang="nl-NL" dirty="0" err="1">
                <a:solidFill>
                  <a:srgbClr val="261B23"/>
                </a:solidFill>
                <a:latin typeface="Chiller" panose="04020404031007020602" pitchFamily="82" charset="0"/>
                <a:ea typeface="coffee+tea demo" panose="02000603000000000000" pitchFamily="2" charset="0"/>
              </a:rPr>
              <a:t>getalbeelden</a:t>
            </a:r>
            <a:endParaRPr lang="en-US" dirty="0">
              <a:solidFill>
                <a:srgbClr val="261B23"/>
              </a:solidFill>
              <a:latin typeface="Chiller" panose="04020404031007020602" pitchFamily="82" charset="0"/>
              <a:ea typeface="coffee+tea demo" panose="02000603000000000000" pitchFamily="2" charset="0"/>
            </a:endParaRPr>
          </a:p>
        </p:txBody>
      </p:sp>
      <p:sp>
        <p:nvSpPr>
          <p:cNvPr id="3" name="Afgeronde rechthoek 2">
            <a:hlinkClick r:id="" action="ppaction://hlinkshowjump?jump=nextslide"/>
          </p:cNvPr>
          <p:cNvSpPr/>
          <p:nvPr/>
        </p:nvSpPr>
        <p:spPr>
          <a:xfrm>
            <a:off x="147574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4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5" name="Afgeronde rechthoek 4">
            <a:hlinkClick r:id="rId3" action="ppaction://hlinksldjump"/>
          </p:cNvPr>
          <p:cNvSpPr/>
          <p:nvPr/>
        </p:nvSpPr>
        <p:spPr>
          <a:xfrm>
            <a:off x="4683760" y="1503680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6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6" name="Afgeronde rechthoek 5">
            <a:hlinkClick r:id="" action="ppaction://hlinkshowjump?jump=nextslide"/>
          </p:cNvPr>
          <p:cNvSpPr/>
          <p:nvPr/>
        </p:nvSpPr>
        <p:spPr>
          <a:xfrm>
            <a:off x="147574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5</a:t>
            </a:r>
            <a:endParaRPr lang="en-US" sz="11500" dirty="0">
              <a:solidFill>
                <a:srgbClr val="261B23"/>
              </a:solidFill>
            </a:endParaRPr>
          </a:p>
        </p:txBody>
      </p:sp>
      <p:sp>
        <p:nvSpPr>
          <p:cNvPr id="7" name="Afgeronde rechthoek 6">
            <a:hlinkClick r:id="" action="ppaction://hlinkshowjump?jump=nextslide"/>
          </p:cNvPr>
          <p:cNvSpPr/>
          <p:nvPr/>
        </p:nvSpPr>
        <p:spPr>
          <a:xfrm>
            <a:off x="4683760" y="3901757"/>
            <a:ext cx="2865120" cy="2164080"/>
          </a:xfrm>
          <a:prstGeom prst="roundRect">
            <a:avLst/>
          </a:prstGeom>
          <a:solidFill>
            <a:srgbClr val="897F94"/>
          </a:solidFill>
          <a:ln w="57150">
            <a:solidFill>
              <a:srgbClr val="261B23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500" dirty="0">
                <a:solidFill>
                  <a:srgbClr val="261B23"/>
                </a:solidFill>
              </a:rPr>
              <a:t>7</a:t>
            </a:r>
          </a:p>
        </p:txBody>
      </p:sp>
      <p:pic>
        <p:nvPicPr>
          <p:cNvPr id="13" name="Picture 2" descr="Afbeeldingsresultaat voor ant clipart">
            <a:extLst>
              <a:ext uri="{FF2B5EF4-FFF2-40B4-BE49-F238E27FC236}">
                <a16:creationId xmlns:a16="http://schemas.microsoft.com/office/drawing/2014/main" id="{814A828E-53A6-4DF0-9CF1-147E3E33E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39833" y="5571698"/>
            <a:ext cx="813213" cy="49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58E08906-4378-4BE3-A639-35781FBA372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69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ansel and Gretel - forest, art, house, sweet, tree, fantasy, tale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48"/>
          <a:stretch/>
        </p:blipFill>
        <p:spPr bwMode="auto">
          <a:xfrm>
            <a:off x="0" y="-53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emoji duim - Google zoeken (met afbeeldingen) | Emoji, Emojis, Smiley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2762250" y="1613853"/>
            <a:ext cx="36195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8C7258D9-E124-4F9C-A424-E2CE76C9963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4972" y="6095934"/>
            <a:ext cx="341405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077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2124</TotalTime>
  <Words>91</Words>
  <Application>Microsoft Office PowerPoint</Application>
  <PresentationFormat>Diavoorstelling (4:3)</PresentationFormat>
  <Paragraphs>46</Paragraphs>
  <Slides>32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Chiller</vt:lpstr>
      <vt:lpstr>coffee+tea demo</vt:lpstr>
      <vt:lpstr>Kantoorthema</vt:lpstr>
      <vt:lpstr>Hans en Grietje</vt:lpstr>
      <vt:lpstr>rijmen</vt:lpstr>
      <vt:lpstr>PowerPoint-presentatie</vt:lpstr>
      <vt:lpstr>PowerPoint-presentatie</vt:lpstr>
      <vt:lpstr>getalfamilies</vt:lpstr>
      <vt:lpstr>PowerPoint-presentatie</vt:lpstr>
      <vt:lpstr>PowerPoint-presentatie</vt:lpstr>
      <vt:lpstr>getalbeelden</vt:lpstr>
      <vt:lpstr>PowerPoint-presentatie</vt:lpstr>
      <vt:lpstr>PowerPoint-presentatie</vt:lpstr>
      <vt:lpstr>letters (visueel)</vt:lpstr>
      <vt:lpstr>PowerPoint-presentatie</vt:lpstr>
      <vt:lpstr>PowerPoint-presentatie</vt:lpstr>
      <vt:lpstr>tellen (minste)</vt:lpstr>
      <vt:lpstr>PowerPoint-presentatie</vt:lpstr>
      <vt:lpstr>PowerPoint-presentatie</vt:lpstr>
      <vt:lpstr>patronen</vt:lpstr>
      <vt:lpstr>PowerPoint-presentatie</vt:lpstr>
      <vt:lpstr>PowerPoint-presentatie</vt:lpstr>
      <vt:lpstr>letters (auditief)</vt:lpstr>
      <vt:lpstr>PowerPoint-presentatie</vt:lpstr>
      <vt:lpstr>PowerPoint-presentatie</vt:lpstr>
      <vt:lpstr>tellen (meeste)</vt:lpstr>
      <vt:lpstr>PowerPoint-presentatie</vt:lpstr>
      <vt:lpstr>PowerPoint-presentatie</vt:lpstr>
      <vt:lpstr>lettergrepen</vt:lpstr>
      <vt:lpstr>PowerPoint-presentatie</vt:lpstr>
      <vt:lpstr>PowerPoint-presentatie</vt:lpstr>
      <vt:lpstr>cijferburen</vt:lpstr>
      <vt:lpstr>PowerPoint-presentatie</vt:lpstr>
      <vt:lpstr>PowerPoint-presentatie</vt:lpstr>
      <vt:lpstr>Ga snel op zoek  naar de laatste pagina  van het sprookjesboek!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Hans en Grietje</dc:title>
  <dc:creator>LK-22269</dc:creator>
  <cp:lastModifiedBy>Hilke Van Kerckhove</cp:lastModifiedBy>
  <cp:revision>20</cp:revision>
  <dcterms:created xsi:type="dcterms:W3CDTF">2020-06-14T19:48:27Z</dcterms:created>
  <dcterms:modified xsi:type="dcterms:W3CDTF">2022-01-10T20:25:52Z</dcterms:modified>
</cp:coreProperties>
</file>