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84" r:id="rId3"/>
    <p:sldId id="289" r:id="rId4"/>
    <p:sldId id="290" r:id="rId5"/>
    <p:sldId id="292" r:id="rId6"/>
    <p:sldId id="294" r:id="rId7"/>
    <p:sldId id="296" r:id="rId8"/>
    <p:sldId id="257" r:id="rId9"/>
    <p:sldId id="291" r:id="rId10"/>
    <p:sldId id="293" r:id="rId11"/>
    <p:sldId id="295" r:id="rId12"/>
    <p:sldId id="297" r:id="rId13"/>
    <p:sldId id="262" r:id="rId14"/>
    <p:sldId id="264" r:id="rId15"/>
    <p:sldId id="265" r:id="rId16"/>
    <p:sldId id="266" r:id="rId17"/>
    <p:sldId id="302" r:id="rId18"/>
    <p:sldId id="298" r:id="rId19"/>
    <p:sldId id="301" r:id="rId20"/>
    <p:sldId id="299" r:id="rId21"/>
    <p:sldId id="303" r:id="rId22"/>
    <p:sldId id="300" r:id="rId23"/>
    <p:sldId id="270" r:id="rId24"/>
    <p:sldId id="274" r:id="rId25"/>
    <p:sldId id="272" r:id="rId26"/>
    <p:sldId id="273" r:id="rId27"/>
    <p:sldId id="304" r:id="rId28"/>
    <p:sldId id="271" r:id="rId29"/>
    <p:sldId id="306" r:id="rId30"/>
    <p:sldId id="307" r:id="rId31"/>
    <p:sldId id="281" r:id="rId32"/>
    <p:sldId id="275" r:id="rId33"/>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138"/>
    <a:srgbClr val="AC1E36"/>
    <a:srgbClr val="FCFCFC"/>
    <a:srgbClr val="97999F"/>
    <a:srgbClr val="261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550"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41761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80739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37225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318653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19DD84D-75DE-452A-A533-C15383A406B8}"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128255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19DD84D-75DE-452A-A533-C15383A406B8}"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12835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19DD84D-75DE-452A-A533-C15383A406B8}"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122623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19DD84D-75DE-452A-A533-C15383A406B8}"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20129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DD84D-75DE-452A-A533-C15383A406B8}"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294705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19DD84D-75DE-452A-A533-C15383A406B8}"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375605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19DD84D-75DE-452A-A533-C15383A406B8}"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214D6-DB23-49F4-A7C9-13EBA85CBE0C}" type="slidenum">
              <a:rPr lang="en-US" smtClean="0"/>
              <a:t>‹nr.›</a:t>
            </a:fld>
            <a:endParaRPr lang="en-US"/>
          </a:p>
        </p:txBody>
      </p:sp>
    </p:spTree>
    <p:extLst>
      <p:ext uri="{BB962C8B-B14F-4D97-AF65-F5344CB8AC3E}">
        <p14:creationId xmlns:p14="http://schemas.microsoft.com/office/powerpoint/2010/main" val="76986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DD84D-75DE-452A-A533-C15383A406B8}" type="datetimeFigureOut">
              <a:rPr lang="en-US" smtClean="0"/>
              <a:t>1/10/2022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214D6-DB23-49F4-A7C9-13EBA85CBE0C}" type="slidenum">
              <a:rPr lang="en-US" smtClean="0"/>
              <a:t>‹nr.›</a:t>
            </a:fld>
            <a:endParaRPr lang="en-US"/>
          </a:p>
        </p:txBody>
      </p:sp>
    </p:spTree>
    <p:extLst>
      <p:ext uri="{BB962C8B-B14F-4D97-AF65-F5344CB8AC3E}">
        <p14:creationId xmlns:p14="http://schemas.microsoft.com/office/powerpoint/2010/main" val="2251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18" Type="http://schemas.openxmlformats.org/officeDocument/2006/relationships/image" Target="../media/image12.png"/><Relationship Id="rId3" Type="http://schemas.openxmlformats.org/officeDocument/2006/relationships/image" Target="../media/image4.png"/><Relationship Id="rId21" Type="http://schemas.openxmlformats.org/officeDocument/2006/relationships/image" Target="../media/image14.png"/><Relationship Id="rId7" Type="http://schemas.openxmlformats.org/officeDocument/2006/relationships/image" Target="../media/image6.jpeg"/><Relationship Id="rId12" Type="http://schemas.openxmlformats.org/officeDocument/2006/relationships/image" Target="../media/image9.png"/><Relationship Id="rId17" Type="http://schemas.microsoft.com/office/2007/relationships/hdphoto" Target="../media/hdphoto7.wdp"/><Relationship Id="rId2" Type="http://schemas.openxmlformats.org/officeDocument/2006/relationships/image" Target="../media/image3.jpe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5.png"/><Relationship Id="rId15" Type="http://schemas.microsoft.com/office/2007/relationships/hdphoto" Target="../media/hdphoto6.wdp"/><Relationship Id="rId23" Type="http://schemas.openxmlformats.org/officeDocument/2006/relationships/image" Target="../media/image2.png"/><Relationship Id="rId10" Type="http://schemas.openxmlformats.org/officeDocument/2006/relationships/image" Target="../media/image8.png"/><Relationship Id="rId19" Type="http://schemas.microsoft.com/office/2007/relationships/hdphoto" Target="../media/hdphoto8.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0.png"/><Relationship Id="rId22"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image" Target="../media/image42.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0.wdp"/><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3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1.png"/><Relationship Id="rId10" Type="http://schemas.openxmlformats.org/officeDocument/2006/relationships/image" Target="../media/image45.jpeg"/><Relationship Id="rId4" Type="http://schemas.microsoft.com/office/2007/relationships/hdphoto" Target="../media/hdphoto1.wdp"/><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45.jpeg"/><Relationship Id="rId5" Type="http://schemas.openxmlformats.org/officeDocument/2006/relationships/image" Target="../media/image50.png"/><Relationship Id="rId10" Type="http://schemas.openxmlformats.org/officeDocument/2006/relationships/image" Target="../media/image39.png"/><Relationship Id="rId4" Type="http://schemas.openxmlformats.org/officeDocument/2006/relationships/image" Target="../media/image49.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56.png"/><Relationship Id="rId7" Type="http://schemas.openxmlformats.org/officeDocument/2006/relationships/image" Target="../media/image43.png"/><Relationship Id="rId12" Type="http://schemas.openxmlformats.org/officeDocument/2006/relationships/image" Target="../media/image32.png"/><Relationship Id="rId2" Type="http://schemas.openxmlformats.org/officeDocument/2006/relationships/image" Target="../media/image55.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9.png"/><Relationship Id="rId5" Type="http://schemas.openxmlformats.org/officeDocument/2006/relationships/image" Target="../media/image7.png"/><Relationship Id="rId10" Type="http://schemas.microsoft.com/office/2007/relationships/hdphoto" Target="../media/hdphoto6.wdp"/><Relationship Id="rId4" Type="http://schemas.microsoft.com/office/2007/relationships/hdphoto" Target="../media/hdphoto7.wdp"/><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2A77E7E-53F4-439D-A32D-DC1CB1980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206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0" y="5938"/>
            <a:ext cx="9144000" cy="1036428"/>
          </a:xfrm>
        </p:spPr>
        <p:txBody>
          <a:bodyPr anchor="ctr">
            <a:noAutofit/>
          </a:bodyPr>
          <a:lstStyle/>
          <a:p>
            <a:r>
              <a:rPr lang="nl-NL" sz="4800" dirty="0">
                <a:solidFill>
                  <a:schemeClr val="bg1"/>
                </a:solidFill>
                <a:latin typeface="Showcard Gothic" panose="04020904020102020604" pitchFamily="82" charset="0"/>
                <a:ea typeface="coffee+tea demo" panose="02000603000000000000" pitchFamily="2" charset="0"/>
                <a:cs typeface="Courier New" panose="02070309020205020404" pitchFamily="49" charset="0"/>
              </a:rPr>
              <a:t>Speluitleg</a:t>
            </a:r>
            <a:endParaRPr lang="en-US" sz="4800" dirty="0">
              <a:solidFill>
                <a:schemeClr val="bg1"/>
              </a:solidFill>
              <a:latin typeface="Showcard Gothic" panose="04020904020102020604" pitchFamily="82" charset="0"/>
              <a:ea typeface="coffee+tea demo" panose="02000603000000000000" pitchFamily="2" charset="0"/>
              <a:cs typeface="Courier New" panose="02070309020205020404" pitchFamily="49" charset="0"/>
            </a:endParaRPr>
          </a:p>
        </p:txBody>
      </p:sp>
      <p:pic>
        <p:nvPicPr>
          <p:cNvPr id="4" name="Afbeelding 3">
            <a:extLst>
              <a:ext uri="{FF2B5EF4-FFF2-40B4-BE49-F238E27FC236}">
                <a16:creationId xmlns:a16="http://schemas.microsoft.com/office/drawing/2014/main" id="{A60B6EF6-61B9-419A-89B5-4B15478BC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
        <p:nvSpPr>
          <p:cNvPr id="3" name="Tekstvak 2">
            <a:extLst>
              <a:ext uri="{FF2B5EF4-FFF2-40B4-BE49-F238E27FC236}">
                <a16:creationId xmlns:a16="http://schemas.microsoft.com/office/drawing/2014/main" id="{75E6281C-C58F-4337-9FCD-4E924E453C8D}"/>
              </a:ext>
            </a:extLst>
          </p:cNvPr>
          <p:cNvSpPr txBox="1"/>
          <p:nvPr/>
        </p:nvSpPr>
        <p:spPr>
          <a:xfrm>
            <a:off x="497149" y="944712"/>
            <a:ext cx="8149702" cy="3710583"/>
          </a:xfrm>
          <a:prstGeom prst="roundRect">
            <a:avLst>
              <a:gd name="adj" fmla="val 8893"/>
            </a:avLst>
          </a:prstGeom>
          <a:solidFill>
            <a:srgbClr val="A6C2D0">
              <a:alpha val="74902"/>
            </a:srgbClr>
          </a:solidFill>
        </p:spPr>
        <p:txBody>
          <a:bodyPr wrap="square" rtlCol="0">
            <a:spAutoFit/>
          </a:bodyPr>
          <a:lstStyle/>
          <a:p>
            <a:r>
              <a:rPr lang="nl-NL" sz="1400" b="1" dirty="0">
                <a:solidFill>
                  <a:schemeClr val="bg1">
                    <a:lumMod val="95000"/>
                  </a:schemeClr>
                </a:solidFill>
                <a:latin typeface="Bahnschrift Light SemiCondensed" panose="020B0502040204020203" pitchFamily="34" charset="0"/>
              </a:rPr>
              <a:t>Voorbereiding</a:t>
            </a:r>
            <a:endParaRPr lang="nl-NL" sz="1400" dirty="0">
              <a:solidFill>
                <a:schemeClr val="bg1">
                  <a:lumMod val="95000"/>
                </a:schemeClr>
              </a:solidFill>
              <a:latin typeface="Bahnschrift Light SemiCondensed" panose="020B0502040204020203" pitchFamily="34" charset="0"/>
            </a:endParaRPr>
          </a:p>
          <a:p>
            <a:r>
              <a:rPr lang="nl-NL" sz="1400" dirty="0">
                <a:solidFill>
                  <a:schemeClr val="bg1">
                    <a:lumMod val="95000"/>
                  </a:schemeClr>
                </a:solidFill>
                <a:latin typeface="Bahnschrift Light SemiCondensed" panose="020B0502040204020203" pitchFamily="34" charset="0"/>
              </a:rPr>
              <a:t>Print alle opdrachten uit en stop ze per opdracht in een mapje.</a:t>
            </a:r>
          </a:p>
          <a:p>
            <a:r>
              <a:rPr lang="nl-NL" sz="1400" dirty="0">
                <a:solidFill>
                  <a:schemeClr val="bg1">
                    <a:lumMod val="95000"/>
                  </a:schemeClr>
                </a:solidFill>
                <a:latin typeface="Bahnschrift Light SemiCondensed" panose="020B0502040204020203" pitchFamily="34" charset="0"/>
              </a:rPr>
              <a:t>Maak één of enkele cadeaus, verstop het en trek een foto van de verstopplek.</a:t>
            </a:r>
          </a:p>
          <a:p>
            <a:r>
              <a:rPr lang="nl-NL" sz="1400" dirty="0">
                <a:solidFill>
                  <a:schemeClr val="bg1">
                    <a:lumMod val="95000"/>
                  </a:schemeClr>
                </a:solidFill>
                <a:latin typeface="Bahnschrift Light SemiCondensed" panose="020B0502040204020203" pitchFamily="34" charset="0"/>
              </a:rPr>
              <a:t>Die foto voeg je in op de laatste dia. </a:t>
            </a:r>
          </a:p>
          <a:p>
            <a:endParaRPr lang="nl-NL" sz="1400" dirty="0">
              <a:solidFill>
                <a:schemeClr val="bg1">
                  <a:lumMod val="95000"/>
                </a:schemeClr>
              </a:solidFill>
              <a:latin typeface="Bahnschrift Light SemiCondensed" panose="020B0502040204020203" pitchFamily="34" charset="0"/>
            </a:endParaRPr>
          </a:p>
          <a:p>
            <a:r>
              <a:rPr lang="nl-NL" sz="1400" b="1" dirty="0">
                <a:solidFill>
                  <a:schemeClr val="bg1">
                    <a:lumMod val="95000"/>
                  </a:schemeClr>
                </a:solidFill>
                <a:latin typeface="Bahnschrift Light SemiCondensed" panose="020B0502040204020203" pitchFamily="34" charset="0"/>
              </a:rPr>
              <a:t>Het spel</a:t>
            </a:r>
          </a:p>
          <a:p>
            <a:r>
              <a:rPr lang="nl-NL" sz="1400" dirty="0">
                <a:solidFill>
                  <a:schemeClr val="bg1">
                    <a:lumMod val="95000"/>
                  </a:schemeClr>
                </a:solidFill>
                <a:latin typeface="Bahnschrift Light SemiCondensed" panose="020B0502040204020203" pitchFamily="34" charset="0"/>
              </a:rPr>
              <a:t>De kinderen zoeken overal naar de cadeaus. Blijkt dat er enkel een raadselachtig pakketje te vinden is met opdrachten en een laptop/USB-stick. Wanneer de laptop/PowerPoint wordt geopend, begint het spel.</a:t>
            </a:r>
          </a:p>
          <a:p>
            <a:r>
              <a:rPr lang="nl-NL" sz="1400" dirty="0">
                <a:solidFill>
                  <a:schemeClr val="bg1">
                    <a:lumMod val="95000"/>
                  </a:schemeClr>
                </a:solidFill>
                <a:latin typeface="Bahnschrift Light SemiCondensed" panose="020B0502040204020203" pitchFamily="34" charset="0"/>
              </a:rPr>
              <a:t>De kinderen voeren klassikaal of in kleine groepjes de opdrachten uit.</a:t>
            </a:r>
          </a:p>
          <a:p>
            <a:r>
              <a:rPr lang="nl-NL" sz="1400" dirty="0">
                <a:solidFill>
                  <a:schemeClr val="bg1">
                    <a:lumMod val="95000"/>
                  </a:schemeClr>
                </a:solidFill>
                <a:latin typeface="Bahnschrift Light SemiCondensed" panose="020B0502040204020203" pitchFamily="34" charset="0"/>
              </a:rPr>
              <a:t>Het kaartje dat overblijft, is het juiste antwoord.</a:t>
            </a:r>
          </a:p>
          <a:p>
            <a:r>
              <a:rPr lang="nl-NL" sz="1400" dirty="0">
                <a:solidFill>
                  <a:schemeClr val="bg1">
                    <a:lumMod val="95000"/>
                  </a:schemeClr>
                </a:solidFill>
                <a:latin typeface="Bahnschrift Light SemiCondensed" panose="020B0502040204020203" pitchFamily="34" charset="0"/>
              </a:rPr>
              <a:t>De kinderen klikken op het juiste prentje. Als het antwoord juist is, krijgen ze een duim omhoog, indien niet, een duim naar beneden en krijgen ze opnieuw de dia van hetzelfde raadsel te zien.</a:t>
            </a:r>
          </a:p>
          <a:p>
            <a:r>
              <a:rPr lang="nl-NL" sz="1400" dirty="0">
                <a:solidFill>
                  <a:schemeClr val="bg1">
                    <a:lumMod val="95000"/>
                  </a:schemeClr>
                </a:solidFill>
                <a:latin typeface="Bahnschrift Light SemiCondensed" panose="020B0502040204020203" pitchFamily="34" charset="0"/>
              </a:rPr>
              <a:t>Ze doorlopen elke opdracht om uiteindelijk te ontdekken waar de cadeaus verstopt zijn.</a:t>
            </a:r>
          </a:p>
          <a:p>
            <a:r>
              <a:rPr lang="nl-NL" sz="1400" dirty="0">
                <a:solidFill>
                  <a:schemeClr val="bg1">
                    <a:lumMod val="95000"/>
                  </a:schemeClr>
                </a:solidFill>
                <a:latin typeface="Bahnschrift Light SemiCondensed" panose="020B0502040204020203" pitchFamily="34" charset="0"/>
              </a:rPr>
              <a:t>In de hoekjes van de antwoorddia’s en de opdrachten staat het bijhorende popje uit de taal- en rekenkastjes. (vb. Rex de Rijmheks, Toontje Patroontje, ...) Sommige opdrachten zijn in twee niveaus, aangegeven met 1 of 2 sterretjes. De achtergronden van de antwoorddia’s en de opdrachten hebben (ongeveer) dezelfde achtergrond.</a:t>
            </a:r>
          </a:p>
        </p:txBody>
      </p:sp>
    </p:spTree>
    <p:extLst>
      <p:ext uri="{BB962C8B-B14F-4D97-AF65-F5344CB8AC3E}">
        <p14:creationId xmlns:p14="http://schemas.microsoft.com/office/powerpoint/2010/main" val="320686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4</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sp>
        <p:nvSpPr>
          <p:cNvPr id="14" name="Ster: 5 punten 13">
            <a:extLst>
              <a:ext uri="{FF2B5EF4-FFF2-40B4-BE49-F238E27FC236}">
                <a16:creationId xmlns:a16="http://schemas.microsoft.com/office/drawing/2014/main" id="{9E74CF71-9221-443B-B1F7-C59FA821B869}"/>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er: 5 punten 14">
            <a:extLst>
              <a:ext uri="{FF2B5EF4-FFF2-40B4-BE49-F238E27FC236}">
                <a16:creationId xmlns:a16="http://schemas.microsoft.com/office/drawing/2014/main" id="{5113E2E7-AB28-4BAF-9416-679010D38590}"/>
              </a:ext>
            </a:extLst>
          </p:cNvPr>
          <p:cNvSpPr/>
          <p:nvPr/>
        </p:nvSpPr>
        <p:spPr>
          <a:xfrm>
            <a:off x="7678508"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8DF09D03-1AB4-409E-B0FA-5832F7434B8C}"/>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6CEBD4F1-72D0-4EE1-B6EC-7F6B66FB4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2" name="Picture 2" descr="Afbeeldingsresultaat voor ant clipart">
            <a:extLst>
              <a:ext uri="{FF2B5EF4-FFF2-40B4-BE49-F238E27FC236}">
                <a16:creationId xmlns:a16="http://schemas.microsoft.com/office/drawing/2014/main" id="{A79F6002-1B13-4E42-88B1-1CBE0CB2723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9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1</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sp>
        <p:nvSpPr>
          <p:cNvPr id="14" name="Ster: 5 punten 13">
            <a:extLst>
              <a:ext uri="{FF2B5EF4-FFF2-40B4-BE49-F238E27FC236}">
                <a16:creationId xmlns:a16="http://schemas.microsoft.com/office/drawing/2014/main" id="{9E74CF71-9221-443B-B1F7-C59FA821B869}"/>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er: 5 punten 14">
            <a:extLst>
              <a:ext uri="{FF2B5EF4-FFF2-40B4-BE49-F238E27FC236}">
                <a16:creationId xmlns:a16="http://schemas.microsoft.com/office/drawing/2014/main" id="{5113E2E7-AB28-4BAF-9416-679010D38590}"/>
              </a:ext>
            </a:extLst>
          </p:cNvPr>
          <p:cNvSpPr/>
          <p:nvPr/>
        </p:nvSpPr>
        <p:spPr>
          <a:xfrm>
            <a:off x="7678508"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E8F699E5-15E8-4771-B1F6-55B840EB2ECB}"/>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0A78C604-541C-4A53-A1EF-F6B548D0B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2" name="Picture 2" descr="Afbeeldingsresultaat voor ant clipart">
            <a:extLst>
              <a:ext uri="{FF2B5EF4-FFF2-40B4-BE49-F238E27FC236}">
                <a16:creationId xmlns:a16="http://schemas.microsoft.com/office/drawing/2014/main" id="{5A16158A-731C-46E4-85E6-F377B8BD15E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83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0</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sp>
        <p:nvSpPr>
          <p:cNvPr id="14" name="Ster: 5 punten 13">
            <a:extLst>
              <a:ext uri="{FF2B5EF4-FFF2-40B4-BE49-F238E27FC236}">
                <a16:creationId xmlns:a16="http://schemas.microsoft.com/office/drawing/2014/main" id="{9E74CF71-9221-443B-B1F7-C59FA821B869}"/>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er: 5 punten 14">
            <a:extLst>
              <a:ext uri="{FF2B5EF4-FFF2-40B4-BE49-F238E27FC236}">
                <a16:creationId xmlns:a16="http://schemas.microsoft.com/office/drawing/2014/main" id="{5113E2E7-AB28-4BAF-9416-679010D38590}"/>
              </a:ext>
            </a:extLst>
          </p:cNvPr>
          <p:cNvSpPr/>
          <p:nvPr/>
        </p:nvSpPr>
        <p:spPr>
          <a:xfrm>
            <a:off x="7678508"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C1AF075B-6999-4EDF-9047-5C68CD31F1AD}"/>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0CB087C1-8235-4D84-BA1D-E422F8D036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2" name="Picture 2" descr="Afbeeldingsresultaat voor ant clipart">
            <a:extLst>
              <a:ext uri="{FF2B5EF4-FFF2-40B4-BE49-F238E27FC236}">
                <a16:creationId xmlns:a16="http://schemas.microsoft.com/office/drawing/2014/main" id="{571B794E-5B30-424B-8150-8A46798B386A}"/>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4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christmas background   Large Images graphic design 2560x1600">
            <a:extLst>
              <a:ext uri="{FF2B5EF4-FFF2-40B4-BE49-F238E27FC236}">
                <a16:creationId xmlns:a16="http://schemas.microsoft.com/office/drawing/2014/main" id="{05C4B209-9F62-4725-A2F8-9F4DA9F3F9A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350125" y="292463"/>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4" name="Picture 8" descr="christmas background   Large Images graphic design 2560x1600">
            <a:extLst>
              <a:ext uri="{FF2B5EF4-FFF2-40B4-BE49-F238E27FC236}">
                <a16:creationId xmlns:a16="http://schemas.microsoft.com/office/drawing/2014/main" id="{C86BDA85-CDBA-4C59-85F3-271833AA087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1985885" y="292463"/>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5" name="Picture 8" descr="christmas background   Large Images graphic design 2560x1600">
            <a:extLst>
              <a:ext uri="{FF2B5EF4-FFF2-40B4-BE49-F238E27FC236}">
                <a16:creationId xmlns:a16="http://schemas.microsoft.com/office/drawing/2014/main" id="{3A5C8125-BEC6-426F-A760-0C6FC50CFF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3621645" y="292463"/>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6" name="Picture 8" descr="christmas background   Large Images graphic design 2560x1600">
            <a:extLst>
              <a:ext uri="{FF2B5EF4-FFF2-40B4-BE49-F238E27FC236}">
                <a16:creationId xmlns:a16="http://schemas.microsoft.com/office/drawing/2014/main" id="{A2F9879E-9490-44E7-8BDD-5B986512DAB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5257405" y="292463"/>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7" name="Picture 8" descr="christmas background   Large Images graphic design 2560x1600">
            <a:extLst>
              <a:ext uri="{FF2B5EF4-FFF2-40B4-BE49-F238E27FC236}">
                <a16:creationId xmlns:a16="http://schemas.microsoft.com/office/drawing/2014/main" id="{3B001AE7-AC13-4034-A590-656C5F3D83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6893165" y="292463"/>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FD0E6EF-7D52-450A-A262-831C72B84424}"/>
              </a:ext>
            </a:extLst>
          </p:cNvPr>
          <p:cNvSpPr txBox="1"/>
          <p:nvPr/>
        </p:nvSpPr>
        <p:spPr>
          <a:xfrm>
            <a:off x="678148" y="725622"/>
            <a:ext cx="979714" cy="769441"/>
          </a:xfrm>
          <a:prstGeom prst="rect">
            <a:avLst/>
          </a:prstGeom>
          <a:noFill/>
        </p:spPr>
        <p:txBody>
          <a:bodyPr wrap="square" rtlCol="0">
            <a:spAutoFit/>
          </a:bodyPr>
          <a:lstStyle/>
          <a:p>
            <a:pPr algn="ctr"/>
            <a:r>
              <a:rPr lang="nl-NL" sz="4400" dirty="0"/>
              <a:t>0</a:t>
            </a:r>
            <a:endParaRPr lang="nl-BE" sz="4400" dirty="0"/>
          </a:p>
        </p:txBody>
      </p:sp>
      <p:sp>
        <p:nvSpPr>
          <p:cNvPr id="18" name="Tekstvak 17">
            <a:extLst>
              <a:ext uri="{FF2B5EF4-FFF2-40B4-BE49-F238E27FC236}">
                <a16:creationId xmlns:a16="http://schemas.microsoft.com/office/drawing/2014/main" id="{0A2B7C6F-5F94-4EB4-BC1D-A88CC0FCDBFB}"/>
              </a:ext>
            </a:extLst>
          </p:cNvPr>
          <p:cNvSpPr txBox="1"/>
          <p:nvPr/>
        </p:nvSpPr>
        <p:spPr>
          <a:xfrm>
            <a:off x="2313908" y="725622"/>
            <a:ext cx="979714" cy="769441"/>
          </a:xfrm>
          <a:prstGeom prst="rect">
            <a:avLst/>
          </a:prstGeom>
          <a:noFill/>
        </p:spPr>
        <p:txBody>
          <a:bodyPr wrap="square" rtlCol="0">
            <a:spAutoFit/>
          </a:bodyPr>
          <a:lstStyle/>
          <a:p>
            <a:pPr algn="ctr"/>
            <a:r>
              <a:rPr lang="nl-NL" sz="4400" dirty="0"/>
              <a:t>1</a:t>
            </a:r>
            <a:endParaRPr lang="nl-BE" sz="4400" dirty="0"/>
          </a:p>
        </p:txBody>
      </p:sp>
      <p:sp>
        <p:nvSpPr>
          <p:cNvPr id="19" name="Tekstvak 18">
            <a:extLst>
              <a:ext uri="{FF2B5EF4-FFF2-40B4-BE49-F238E27FC236}">
                <a16:creationId xmlns:a16="http://schemas.microsoft.com/office/drawing/2014/main" id="{51E8F138-1A79-48F8-86D6-8002536CCD0F}"/>
              </a:ext>
            </a:extLst>
          </p:cNvPr>
          <p:cNvSpPr txBox="1"/>
          <p:nvPr/>
        </p:nvSpPr>
        <p:spPr>
          <a:xfrm>
            <a:off x="3949668" y="725622"/>
            <a:ext cx="979714" cy="769441"/>
          </a:xfrm>
          <a:prstGeom prst="rect">
            <a:avLst/>
          </a:prstGeom>
          <a:noFill/>
        </p:spPr>
        <p:txBody>
          <a:bodyPr wrap="square" rtlCol="0">
            <a:spAutoFit/>
          </a:bodyPr>
          <a:lstStyle/>
          <a:p>
            <a:pPr algn="ctr"/>
            <a:r>
              <a:rPr lang="nl-NL" sz="4400" dirty="0"/>
              <a:t>2</a:t>
            </a:r>
            <a:endParaRPr lang="nl-BE" sz="4400" dirty="0"/>
          </a:p>
        </p:txBody>
      </p:sp>
      <p:sp>
        <p:nvSpPr>
          <p:cNvPr id="20" name="Tekstvak 19">
            <a:extLst>
              <a:ext uri="{FF2B5EF4-FFF2-40B4-BE49-F238E27FC236}">
                <a16:creationId xmlns:a16="http://schemas.microsoft.com/office/drawing/2014/main" id="{2566C73E-766C-45E6-AC90-DE24B7D84851}"/>
              </a:ext>
            </a:extLst>
          </p:cNvPr>
          <p:cNvSpPr txBox="1"/>
          <p:nvPr/>
        </p:nvSpPr>
        <p:spPr>
          <a:xfrm>
            <a:off x="5585428" y="725622"/>
            <a:ext cx="979714" cy="769441"/>
          </a:xfrm>
          <a:prstGeom prst="rect">
            <a:avLst/>
          </a:prstGeom>
          <a:noFill/>
        </p:spPr>
        <p:txBody>
          <a:bodyPr wrap="square" rtlCol="0">
            <a:spAutoFit/>
          </a:bodyPr>
          <a:lstStyle/>
          <a:p>
            <a:pPr algn="ctr"/>
            <a:r>
              <a:rPr lang="nl-NL" sz="4400" dirty="0"/>
              <a:t>3</a:t>
            </a:r>
            <a:endParaRPr lang="nl-BE" sz="4400" dirty="0"/>
          </a:p>
        </p:txBody>
      </p:sp>
      <p:sp>
        <p:nvSpPr>
          <p:cNvPr id="21" name="Tekstvak 20">
            <a:extLst>
              <a:ext uri="{FF2B5EF4-FFF2-40B4-BE49-F238E27FC236}">
                <a16:creationId xmlns:a16="http://schemas.microsoft.com/office/drawing/2014/main" id="{8FBF1172-870B-4CF6-A641-E6E1E1C5C39C}"/>
              </a:ext>
            </a:extLst>
          </p:cNvPr>
          <p:cNvSpPr txBox="1"/>
          <p:nvPr/>
        </p:nvSpPr>
        <p:spPr>
          <a:xfrm>
            <a:off x="7221188" y="725622"/>
            <a:ext cx="979714" cy="769441"/>
          </a:xfrm>
          <a:prstGeom prst="rect">
            <a:avLst/>
          </a:prstGeom>
          <a:noFill/>
        </p:spPr>
        <p:txBody>
          <a:bodyPr wrap="square" rtlCol="0">
            <a:spAutoFit/>
          </a:bodyPr>
          <a:lstStyle/>
          <a:p>
            <a:pPr algn="ctr"/>
            <a:r>
              <a:rPr lang="nl-NL" sz="4400" dirty="0"/>
              <a:t>4</a:t>
            </a:r>
            <a:endParaRPr lang="nl-BE" sz="4400" dirty="0"/>
          </a:p>
        </p:txBody>
      </p:sp>
      <p:pic>
        <p:nvPicPr>
          <p:cNvPr id="22" name="Picture 8" descr="christmas background   Large Images graphic design 2560x1600">
            <a:extLst>
              <a:ext uri="{FF2B5EF4-FFF2-40B4-BE49-F238E27FC236}">
                <a16:creationId xmlns:a16="http://schemas.microsoft.com/office/drawing/2014/main" id="{D22FCFD4-F1AF-4963-8ADB-219CDEF1E0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350125" y="1928223"/>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3" name="Tekstvak 22">
            <a:extLst>
              <a:ext uri="{FF2B5EF4-FFF2-40B4-BE49-F238E27FC236}">
                <a16:creationId xmlns:a16="http://schemas.microsoft.com/office/drawing/2014/main" id="{78780694-1EF5-451C-92E4-FB5855A46A2B}"/>
              </a:ext>
            </a:extLst>
          </p:cNvPr>
          <p:cNvSpPr txBox="1"/>
          <p:nvPr/>
        </p:nvSpPr>
        <p:spPr>
          <a:xfrm>
            <a:off x="678148" y="2361382"/>
            <a:ext cx="979714" cy="769441"/>
          </a:xfrm>
          <a:prstGeom prst="rect">
            <a:avLst/>
          </a:prstGeom>
          <a:noFill/>
        </p:spPr>
        <p:txBody>
          <a:bodyPr wrap="square" rtlCol="0">
            <a:spAutoFit/>
          </a:bodyPr>
          <a:lstStyle/>
          <a:p>
            <a:pPr algn="ctr"/>
            <a:r>
              <a:rPr lang="nl-NL" sz="4400" dirty="0"/>
              <a:t>5</a:t>
            </a:r>
            <a:endParaRPr lang="nl-BE" sz="4400" dirty="0"/>
          </a:p>
        </p:txBody>
      </p:sp>
      <p:pic>
        <p:nvPicPr>
          <p:cNvPr id="25" name="Picture 8" descr="christmas background   Large Images graphic design 2560x1600">
            <a:extLst>
              <a:ext uri="{FF2B5EF4-FFF2-40B4-BE49-F238E27FC236}">
                <a16:creationId xmlns:a16="http://schemas.microsoft.com/office/drawing/2014/main" id="{6612EA1F-3B27-4DF6-91BA-9391B80DA0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350125" y="4068044"/>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6" name="Picture 8" descr="christmas background   Large Images graphic design 2560x1600">
            <a:extLst>
              <a:ext uri="{FF2B5EF4-FFF2-40B4-BE49-F238E27FC236}">
                <a16:creationId xmlns:a16="http://schemas.microsoft.com/office/drawing/2014/main" id="{9728F591-332E-487D-8C27-F59B468BF4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1985885" y="4068044"/>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7" name="Picture 8" descr="christmas background   Large Images graphic design 2560x1600">
            <a:extLst>
              <a:ext uri="{FF2B5EF4-FFF2-40B4-BE49-F238E27FC236}">
                <a16:creationId xmlns:a16="http://schemas.microsoft.com/office/drawing/2014/main" id="{828AE221-0FB4-4BF3-8207-781504E091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3621645" y="4068044"/>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8" name="Picture 8" descr="christmas background   Large Images graphic design 2560x1600">
            <a:extLst>
              <a:ext uri="{FF2B5EF4-FFF2-40B4-BE49-F238E27FC236}">
                <a16:creationId xmlns:a16="http://schemas.microsoft.com/office/drawing/2014/main" id="{0287D5C3-B5BC-4534-BDD3-959406275F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5257405" y="4068044"/>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9" name="Picture 8" descr="christmas background   Large Images graphic design 2560x1600">
            <a:extLst>
              <a:ext uri="{FF2B5EF4-FFF2-40B4-BE49-F238E27FC236}">
                <a16:creationId xmlns:a16="http://schemas.microsoft.com/office/drawing/2014/main" id="{75AF2CD0-9EF6-4A4D-9C44-4AAFD6B9A7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6893165" y="4068044"/>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 name="Picture 8" descr="christmas background   Large Images graphic design 2560x1600">
            <a:extLst>
              <a:ext uri="{FF2B5EF4-FFF2-40B4-BE49-F238E27FC236}">
                <a16:creationId xmlns:a16="http://schemas.microsoft.com/office/drawing/2014/main" id="{5AF30B06-55C2-448D-AD4C-85638384E03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6893165" y="2422953"/>
            <a:ext cx="1635760" cy="16357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4" name="Picture 2" descr="Christmas Baubles Images, Stock Photos &amp;amp; Vectors | Shutterstock">
            <a:extLst>
              <a:ext uri="{FF2B5EF4-FFF2-40B4-BE49-F238E27FC236}">
                <a16:creationId xmlns:a16="http://schemas.microsoft.com/office/drawing/2014/main" id="{97A31386-C0AA-48B1-99DB-469BE9FF59E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6964501" y="2988223"/>
            <a:ext cx="1529663" cy="5052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ristmas Baubles Images, Stock Photos &amp;amp; Vectors | Shutterstock">
            <a:extLst>
              <a:ext uri="{FF2B5EF4-FFF2-40B4-BE49-F238E27FC236}">
                <a16:creationId xmlns:a16="http://schemas.microsoft.com/office/drawing/2014/main" id="{F578E758-CE80-4074-A2FD-B0E3E4738E0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26" r="29262" b="24346"/>
          <a:stretch/>
        </p:blipFill>
        <p:spPr bwMode="auto">
          <a:xfrm>
            <a:off x="7098897" y="4623983"/>
            <a:ext cx="1224293" cy="5052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hristmas Baubles Images, Stock Photos &amp;amp; Vectors | Shutterstock">
            <a:extLst>
              <a:ext uri="{FF2B5EF4-FFF2-40B4-BE49-F238E27FC236}">
                <a16:creationId xmlns:a16="http://schemas.microsoft.com/office/drawing/2014/main" id="{4E7DBAA3-8A44-48B2-871B-ACDB567D483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27" r="43017" b="24346"/>
          <a:stretch/>
        </p:blipFill>
        <p:spPr bwMode="auto">
          <a:xfrm>
            <a:off x="5656718" y="4633314"/>
            <a:ext cx="908424" cy="5052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hristmas Baubles Images, Stock Photos &amp;amp; Vectors | Shutterstock">
            <a:extLst>
              <a:ext uri="{FF2B5EF4-FFF2-40B4-BE49-F238E27FC236}">
                <a16:creationId xmlns:a16="http://schemas.microsoft.com/office/drawing/2014/main" id="{118393BF-34F4-4484-B903-639C6E3C2165}"/>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27" r="55747" b="24346"/>
          <a:stretch/>
        </p:blipFill>
        <p:spPr bwMode="auto">
          <a:xfrm>
            <a:off x="4169295" y="4633314"/>
            <a:ext cx="616066" cy="5052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hristmas Baubles Images, Stock Photos &amp;amp; Vectors | Shutterstock">
            <a:extLst>
              <a:ext uri="{FF2B5EF4-FFF2-40B4-BE49-F238E27FC236}">
                <a16:creationId xmlns:a16="http://schemas.microsoft.com/office/drawing/2014/main" id="{917E82A7-C90F-44C4-B5B5-9615D659ED8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27" r="69673" b="24346"/>
          <a:stretch/>
        </p:blipFill>
        <p:spPr bwMode="auto">
          <a:xfrm>
            <a:off x="2655647" y="4633314"/>
            <a:ext cx="296236" cy="505219"/>
          </a:xfrm>
          <a:prstGeom prst="rect">
            <a:avLst/>
          </a:prstGeom>
          <a:noFill/>
          <a:extLst>
            <a:ext uri="{909E8E84-426E-40DD-AFC4-6F175D3DCCD1}">
              <a14:hiddenFill xmlns:a14="http://schemas.microsoft.com/office/drawing/2010/main">
                <a:solidFill>
                  <a:srgbClr val="FFFFFF"/>
                </a:solidFill>
              </a14:hiddenFill>
            </a:ext>
          </a:extLst>
        </p:spPr>
      </p:pic>
      <p:pic>
        <p:nvPicPr>
          <p:cNvPr id="35" name="Afbeelding 34">
            <a:extLst>
              <a:ext uri="{FF2B5EF4-FFF2-40B4-BE49-F238E27FC236}">
                <a16:creationId xmlns:a16="http://schemas.microsoft.com/office/drawing/2014/main" id="{E54FD638-46E5-47ED-B127-BB6BB12B81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sp>
        <p:nvSpPr>
          <p:cNvPr id="36" name="Tekstvak 35">
            <a:extLst>
              <a:ext uri="{FF2B5EF4-FFF2-40B4-BE49-F238E27FC236}">
                <a16:creationId xmlns:a16="http://schemas.microsoft.com/office/drawing/2014/main" id="{9C40F51B-A9B1-4FF6-BB30-5DC3C953E45A}"/>
              </a:ext>
            </a:extLst>
          </p:cNvPr>
          <p:cNvSpPr txBox="1"/>
          <p:nvPr/>
        </p:nvSpPr>
        <p:spPr>
          <a:xfrm>
            <a:off x="243187" y="6132378"/>
            <a:ext cx="1849635" cy="261610"/>
          </a:xfrm>
          <a:prstGeom prst="rect">
            <a:avLst/>
          </a:prstGeom>
          <a:noFill/>
        </p:spPr>
        <p:txBody>
          <a:bodyPr wrap="square" rtlCol="0">
            <a:spAutoFit/>
          </a:bodyPr>
          <a:lstStyle/>
          <a:p>
            <a:pPr algn="ctr"/>
            <a:r>
              <a:rPr lang="nl-NL" sz="1100" dirty="0"/>
              <a:t>elk kaartje apart uitknippen</a:t>
            </a:r>
            <a:endParaRPr lang="nl-BE" sz="1100" dirty="0"/>
          </a:p>
        </p:txBody>
      </p:sp>
      <p:pic>
        <p:nvPicPr>
          <p:cNvPr id="37" name="Picture 2" descr="Afbeeldingsresultaat voor ant clipart">
            <a:extLst>
              <a:ext uri="{FF2B5EF4-FFF2-40B4-BE49-F238E27FC236}">
                <a16:creationId xmlns:a16="http://schemas.microsoft.com/office/drawing/2014/main" id="{F7B66F1F-D96E-4AC4-AEA8-9C74154915FF}"/>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1175" y="613237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8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09CFC6-4976-415C-8F82-916D60F769E4}"/>
              </a:ext>
            </a:extLst>
          </p:cNvPr>
          <p:cNvSpPr/>
          <p:nvPr/>
        </p:nvSpPr>
        <p:spPr>
          <a:xfrm>
            <a:off x="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7" name="Picture 4" descr="Christmas Frame Vector Art, Icons, and Graphics for Free Download">
            <a:extLst>
              <a:ext uri="{FF2B5EF4-FFF2-40B4-BE49-F238E27FC236}">
                <a16:creationId xmlns:a16="http://schemas.microsoft.com/office/drawing/2014/main" id="{974587A7-6831-402B-89F7-B1DA68D588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872" b="28595"/>
          <a:stretch/>
        </p:blipFill>
        <p:spPr bwMode="auto">
          <a:xfrm flipH="1">
            <a:off x="6346801" y="106012"/>
            <a:ext cx="2747243" cy="35978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ristmas Frame Vector Art, Icons, and Graphics for Free Download">
            <a:extLst>
              <a:ext uri="{FF2B5EF4-FFF2-40B4-BE49-F238E27FC236}">
                <a16:creationId xmlns:a16="http://schemas.microsoft.com/office/drawing/2014/main" id="{1B07B3D9-A380-4098-9774-06114771C4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872" b="28595"/>
          <a:stretch/>
        </p:blipFill>
        <p:spPr bwMode="auto">
          <a:xfrm>
            <a:off x="100129" y="106012"/>
            <a:ext cx="2747243" cy="35978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 2">
            <a:extLst>
              <a:ext uri="{FF2B5EF4-FFF2-40B4-BE49-F238E27FC236}">
                <a16:creationId xmlns:a16="http://schemas.microsoft.com/office/drawing/2014/main" id="{0D963D79-62BC-4CC4-8B71-065E950D952A}"/>
              </a:ext>
            </a:extLst>
          </p:cNvPr>
          <p:cNvGraphicFramePr>
            <a:graphicFrameLocks noGrp="1"/>
          </p:cNvGraphicFramePr>
          <p:nvPr>
            <p:extLst>
              <p:ext uri="{D42A27DB-BD31-4B8C-83A1-F6EECF244321}">
                <p14:modId xmlns:p14="http://schemas.microsoft.com/office/powerpoint/2010/main" val="2404186061"/>
              </p:ext>
            </p:extLst>
          </p:nvPr>
        </p:nvGraphicFramePr>
        <p:xfrm>
          <a:off x="1381150" y="991988"/>
          <a:ext cx="6480000" cy="57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241092015"/>
                    </a:ext>
                  </a:extLst>
                </a:gridCol>
                <a:gridCol w="720000">
                  <a:extLst>
                    <a:ext uri="{9D8B030D-6E8A-4147-A177-3AD203B41FA5}">
                      <a16:colId xmlns:a16="http://schemas.microsoft.com/office/drawing/2014/main" val="2234668648"/>
                    </a:ext>
                  </a:extLst>
                </a:gridCol>
                <a:gridCol w="720000">
                  <a:extLst>
                    <a:ext uri="{9D8B030D-6E8A-4147-A177-3AD203B41FA5}">
                      <a16:colId xmlns:a16="http://schemas.microsoft.com/office/drawing/2014/main" val="3425172298"/>
                    </a:ext>
                  </a:extLst>
                </a:gridCol>
                <a:gridCol w="720000">
                  <a:extLst>
                    <a:ext uri="{9D8B030D-6E8A-4147-A177-3AD203B41FA5}">
                      <a16:colId xmlns:a16="http://schemas.microsoft.com/office/drawing/2014/main" val="153488125"/>
                    </a:ext>
                  </a:extLst>
                </a:gridCol>
                <a:gridCol w="720000">
                  <a:extLst>
                    <a:ext uri="{9D8B030D-6E8A-4147-A177-3AD203B41FA5}">
                      <a16:colId xmlns:a16="http://schemas.microsoft.com/office/drawing/2014/main" val="3419694526"/>
                    </a:ext>
                  </a:extLst>
                </a:gridCol>
                <a:gridCol w="720000">
                  <a:extLst>
                    <a:ext uri="{9D8B030D-6E8A-4147-A177-3AD203B41FA5}">
                      <a16:colId xmlns:a16="http://schemas.microsoft.com/office/drawing/2014/main" val="122919040"/>
                    </a:ext>
                  </a:extLst>
                </a:gridCol>
                <a:gridCol w="720000">
                  <a:extLst>
                    <a:ext uri="{9D8B030D-6E8A-4147-A177-3AD203B41FA5}">
                      <a16:colId xmlns:a16="http://schemas.microsoft.com/office/drawing/2014/main" val="576502472"/>
                    </a:ext>
                  </a:extLst>
                </a:gridCol>
                <a:gridCol w="720000">
                  <a:extLst>
                    <a:ext uri="{9D8B030D-6E8A-4147-A177-3AD203B41FA5}">
                      <a16:colId xmlns:a16="http://schemas.microsoft.com/office/drawing/2014/main" val="4033309698"/>
                    </a:ext>
                  </a:extLst>
                </a:gridCol>
                <a:gridCol w="720000">
                  <a:extLst>
                    <a:ext uri="{9D8B030D-6E8A-4147-A177-3AD203B41FA5}">
                      <a16:colId xmlns:a16="http://schemas.microsoft.com/office/drawing/2014/main" val="867776404"/>
                    </a:ext>
                  </a:extLst>
                </a:gridCol>
              </a:tblGrid>
              <a:tr h="720000">
                <a:tc>
                  <a:txBody>
                    <a:bodyPr/>
                    <a:lstStyle/>
                    <a:p>
                      <a:endParaRPr lang="nl-BE" dirty="0"/>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943941672"/>
                  </a:ext>
                </a:extLst>
              </a:tr>
              <a:tr h="72000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2023369730"/>
                  </a:ext>
                </a:extLst>
              </a:tr>
              <a:tr h="72000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207203521"/>
                  </a:ext>
                </a:extLst>
              </a:tr>
              <a:tr h="72000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3396090150"/>
                  </a:ext>
                </a:extLst>
              </a:tr>
              <a:tr h="72000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960889740"/>
                  </a:ext>
                </a:extLst>
              </a:tr>
              <a:tr h="72000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4033988482"/>
                  </a:ext>
                </a:extLst>
              </a:tr>
              <a:tr h="72000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dirty="0"/>
                    </a:p>
                  </a:txBody>
                  <a:tcPr/>
                </a:tc>
                <a:tc>
                  <a:txBody>
                    <a:bodyPr/>
                    <a:lstStyle/>
                    <a:p>
                      <a:endParaRPr lang="nl-BE"/>
                    </a:p>
                  </a:txBody>
                  <a:tcPr/>
                </a:tc>
                <a:extLst>
                  <a:ext uri="{0D108BD9-81ED-4DB2-BD59-A6C34878D82A}">
                    <a16:rowId xmlns:a16="http://schemas.microsoft.com/office/drawing/2014/main" val="767805466"/>
                  </a:ext>
                </a:extLst>
              </a:tr>
              <a:tr h="720000">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357978760"/>
                  </a:ext>
                </a:extLst>
              </a:tr>
            </a:tbl>
          </a:graphicData>
        </a:graphic>
      </p:graphicFrame>
      <p:pic>
        <p:nvPicPr>
          <p:cNvPr id="10" name="Afbeelding 9">
            <a:extLst>
              <a:ext uri="{FF2B5EF4-FFF2-40B4-BE49-F238E27FC236}">
                <a16:creationId xmlns:a16="http://schemas.microsoft.com/office/drawing/2014/main" id="{FE1E3EE4-9746-4CCB-BE44-CCC9F2858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150" y="1077664"/>
            <a:ext cx="540000" cy="540000"/>
          </a:xfrm>
          <a:prstGeom prst="rect">
            <a:avLst/>
          </a:prstGeom>
        </p:spPr>
      </p:pic>
      <p:pic>
        <p:nvPicPr>
          <p:cNvPr id="11" name="Afbeelding 10">
            <a:extLst>
              <a:ext uri="{FF2B5EF4-FFF2-40B4-BE49-F238E27FC236}">
                <a16:creationId xmlns:a16="http://schemas.microsoft.com/office/drawing/2014/main" id="{634342CF-C517-4A69-ADE4-06158596D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074" y="1797226"/>
            <a:ext cx="540000" cy="540000"/>
          </a:xfrm>
          <a:prstGeom prst="rect">
            <a:avLst/>
          </a:prstGeom>
        </p:spPr>
      </p:pic>
      <p:pic>
        <p:nvPicPr>
          <p:cNvPr id="12" name="Afbeelding 11">
            <a:extLst>
              <a:ext uri="{FF2B5EF4-FFF2-40B4-BE49-F238E27FC236}">
                <a16:creationId xmlns:a16="http://schemas.microsoft.com/office/drawing/2014/main" id="{B06C8AEF-3D95-436A-977B-B2E478538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150" y="1797226"/>
            <a:ext cx="540000" cy="540000"/>
          </a:xfrm>
          <a:prstGeom prst="rect">
            <a:avLst/>
          </a:prstGeom>
        </p:spPr>
      </p:pic>
      <p:pic>
        <p:nvPicPr>
          <p:cNvPr id="13" name="Afbeelding 12">
            <a:extLst>
              <a:ext uri="{FF2B5EF4-FFF2-40B4-BE49-F238E27FC236}">
                <a16:creationId xmlns:a16="http://schemas.microsoft.com/office/drawing/2014/main" id="{C4093858-D5AF-452F-A9B3-7DA441B02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226" y="1797226"/>
            <a:ext cx="540000" cy="540000"/>
          </a:xfrm>
          <a:prstGeom prst="rect">
            <a:avLst/>
          </a:prstGeom>
        </p:spPr>
      </p:pic>
      <p:pic>
        <p:nvPicPr>
          <p:cNvPr id="14" name="Afbeelding 13">
            <a:extLst>
              <a:ext uri="{FF2B5EF4-FFF2-40B4-BE49-F238E27FC236}">
                <a16:creationId xmlns:a16="http://schemas.microsoft.com/office/drawing/2014/main" id="{F5EF3A50-5E7D-46A7-BB7A-49219AA5A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998" y="2528363"/>
            <a:ext cx="540000" cy="540000"/>
          </a:xfrm>
          <a:prstGeom prst="rect">
            <a:avLst/>
          </a:prstGeom>
        </p:spPr>
      </p:pic>
      <p:pic>
        <p:nvPicPr>
          <p:cNvPr id="15" name="Afbeelding 14">
            <a:extLst>
              <a:ext uri="{FF2B5EF4-FFF2-40B4-BE49-F238E27FC236}">
                <a16:creationId xmlns:a16="http://schemas.microsoft.com/office/drawing/2014/main" id="{4F81DAA4-36F4-43DA-B746-EB037BC89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074" y="2528363"/>
            <a:ext cx="540000" cy="540000"/>
          </a:xfrm>
          <a:prstGeom prst="rect">
            <a:avLst/>
          </a:prstGeom>
        </p:spPr>
      </p:pic>
      <p:pic>
        <p:nvPicPr>
          <p:cNvPr id="16" name="Afbeelding 15">
            <a:extLst>
              <a:ext uri="{FF2B5EF4-FFF2-40B4-BE49-F238E27FC236}">
                <a16:creationId xmlns:a16="http://schemas.microsoft.com/office/drawing/2014/main" id="{674ED3D8-45D9-4DEC-9E78-392445006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150" y="2528363"/>
            <a:ext cx="540000" cy="540000"/>
          </a:xfrm>
          <a:prstGeom prst="rect">
            <a:avLst/>
          </a:prstGeom>
        </p:spPr>
      </p:pic>
      <p:pic>
        <p:nvPicPr>
          <p:cNvPr id="20" name="Afbeelding 19">
            <a:extLst>
              <a:ext uri="{FF2B5EF4-FFF2-40B4-BE49-F238E27FC236}">
                <a16:creationId xmlns:a16="http://schemas.microsoft.com/office/drawing/2014/main" id="{BE632232-BBA8-48CD-9731-1E396EB15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150" y="3247925"/>
            <a:ext cx="540000" cy="540000"/>
          </a:xfrm>
          <a:prstGeom prst="rect">
            <a:avLst/>
          </a:prstGeom>
        </p:spPr>
      </p:pic>
      <p:pic>
        <p:nvPicPr>
          <p:cNvPr id="21" name="Afbeelding 20">
            <a:extLst>
              <a:ext uri="{FF2B5EF4-FFF2-40B4-BE49-F238E27FC236}">
                <a16:creationId xmlns:a16="http://schemas.microsoft.com/office/drawing/2014/main" id="{8064B7A3-5126-4C4C-95C2-1F002C68D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723" y="3247925"/>
            <a:ext cx="540000" cy="540000"/>
          </a:xfrm>
          <a:prstGeom prst="rect">
            <a:avLst/>
          </a:prstGeom>
        </p:spPr>
      </p:pic>
      <p:pic>
        <p:nvPicPr>
          <p:cNvPr id="22" name="Afbeelding 21">
            <a:extLst>
              <a:ext uri="{FF2B5EF4-FFF2-40B4-BE49-F238E27FC236}">
                <a16:creationId xmlns:a16="http://schemas.microsoft.com/office/drawing/2014/main" id="{202A834E-F8E7-4BEF-B24F-7C819AE7E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799" y="3247925"/>
            <a:ext cx="540000" cy="540000"/>
          </a:xfrm>
          <a:prstGeom prst="rect">
            <a:avLst/>
          </a:prstGeom>
        </p:spPr>
      </p:pic>
      <p:pic>
        <p:nvPicPr>
          <p:cNvPr id="23" name="Afbeelding 22">
            <a:extLst>
              <a:ext uri="{FF2B5EF4-FFF2-40B4-BE49-F238E27FC236}">
                <a16:creationId xmlns:a16="http://schemas.microsoft.com/office/drawing/2014/main" id="{DE1156F1-3ED8-4A59-8423-97B351C40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97" y="3979062"/>
            <a:ext cx="540000" cy="540000"/>
          </a:xfrm>
          <a:prstGeom prst="rect">
            <a:avLst/>
          </a:prstGeom>
        </p:spPr>
      </p:pic>
      <p:pic>
        <p:nvPicPr>
          <p:cNvPr id="24" name="Afbeelding 23">
            <a:extLst>
              <a:ext uri="{FF2B5EF4-FFF2-40B4-BE49-F238E27FC236}">
                <a16:creationId xmlns:a16="http://schemas.microsoft.com/office/drawing/2014/main" id="{87EAA7D0-DD75-46CD-891B-04AA1B9A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148" y="3967487"/>
            <a:ext cx="540000" cy="540000"/>
          </a:xfrm>
          <a:prstGeom prst="rect">
            <a:avLst/>
          </a:prstGeom>
        </p:spPr>
      </p:pic>
      <p:pic>
        <p:nvPicPr>
          <p:cNvPr id="25" name="Afbeelding 24">
            <a:extLst>
              <a:ext uri="{FF2B5EF4-FFF2-40B4-BE49-F238E27FC236}">
                <a16:creationId xmlns:a16="http://schemas.microsoft.com/office/drawing/2014/main" id="{EECA4DEB-46E6-4F91-B53C-0CF236947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224" y="3967487"/>
            <a:ext cx="540000" cy="540000"/>
          </a:xfrm>
          <a:prstGeom prst="rect">
            <a:avLst/>
          </a:prstGeom>
        </p:spPr>
      </p:pic>
      <p:pic>
        <p:nvPicPr>
          <p:cNvPr id="26" name="Afbeelding 25">
            <a:extLst>
              <a:ext uri="{FF2B5EF4-FFF2-40B4-BE49-F238E27FC236}">
                <a16:creationId xmlns:a16="http://schemas.microsoft.com/office/drawing/2014/main" id="{754C66BF-B082-4A76-9934-35A29F267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429" y="2528363"/>
            <a:ext cx="540000" cy="540000"/>
          </a:xfrm>
          <a:prstGeom prst="rect">
            <a:avLst/>
          </a:prstGeom>
        </p:spPr>
      </p:pic>
      <p:pic>
        <p:nvPicPr>
          <p:cNvPr id="27" name="Afbeelding 26">
            <a:extLst>
              <a:ext uri="{FF2B5EF4-FFF2-40B4-BE49-F238E27FC236}">
                <a16:creationId xmlns:a16="http://schemas.microsoft.com/office/drawing/2014/main" id="{D5447064-AEEB-4089-89A1-36BB2F199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505" y="2528363"/>
            <a:ext cx="540000" cy="540000"/>
          </a:xfrm>
          <a:prstGeom prst="rect">
            <a:avLst/>
          </a:prstGeom>
        </p:spPr>
      </p:pic>
      <p:pic>
        <p:nvPicPr>
          <p:cNvPr id="28" name="Afbeelding 27">
            <a:extLst>
              <a:ext uri="{FF2B5EF4-FFF2-40B4-BE49-F238E27FC236}">
                <a16:creationId xmlns:a16="http://schemas.microsoft.com/office/drawing/2014/main" id="{65947950-3DA3-4F66-A7E3-E7BD8252E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725" y="3968697"/>
            <a:ext cx="540000" cy="540000"/>
          </a:xfrm>
          <a:prstGeom prst="rect">
            <a:avLst/>
          </a:prstGeom>
        </p:spPr>
      </p:pic>
      <p:pic>
        <p:nvPicPr>
          <p:cNvPr id="29" name="Afbeelding 28">
            <a:extLst>
              <a:ext uri="{FF2B5EF4-FFF2-40B4-BE49-F238E27FC236}">
                <a16:creationId xmlns:a16="http://schemas.microsoft.com/office/drawing/2014/main" id="{4235E1AD-3DA1-4678-8E0C-D4D0138F4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150" y="4688259"/>
            <a:ext cx="540000" cy="540000"/>
          </a:xfrm>
          <a:prstGeom prst="rect">
            <a:avLst/>
          </a:prstGeom>
        </p:spPr>
      </p:pic>
      <p:pic>
        <p:nvPicPr>
          <p:cNvPr id="30" name="Afbeelding 29">
            <a:extLst>
              <a:ext uri="{FF2B5EF4-FFF2-40B4-BE49-F238E27FC236}">
                <a16:creationId xmlns:a16="http://schemas.microsoft.com/office/drawing/2014/main" id="{45E5DCD3-9AA5-4329-9C25-B78FFF1419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579" y="3247925"/>
            <a:ext cx="540000" cy="540000"/>
          </a:xfrm>
          <a:prstGeom prst="rect">
            <a:avLst/>
          </a:prstGeom>
        </p:spPr>
      </p:pic>
      <p:pic>
        <p:nvPicPr>
          <p:cNvPr id="31" name="Afbeelding 30">
            <a:extLst>
              <a:ext uri="{FF2B5EF4-FFF2-40B4-BE49-F238E27FC236}">
                <a16:creationId xmlns:a16="http://schemas.microsoft.com/office/drawing/2014/main" id="{BD222154-BDCF-4A5A-AEAD-1AE4C2BDA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505" y="3247925"/>
            <a:ext cx="540000" cy="540000"/>
          </a:xfrm>
          <a:prstGeom prst="rect">
            <a:avLst/>
          </a:prstGeom>
        </p:spPr>
      </p:pic>
      <p:pic>
        <p:nvPicPr>
          <p:cNvPr id="32" name="Afbeelding 31">
            <a:extLst>
              <a:ext uri="{FF2B5EF4-FFF2-40B4-BE49-F238E27FC236}">
                <a16:creationId xmlns:a16="http://schemas.microsoft.com/office/drawing/2014/main" id="{9BF57A33-B0E1-48B3-A901-207564368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97" y="4687189"/>
            <a:ext cx="540000" cy="540000"/>
          </a:xfrm>
          <a:prstGeom prst="rect">
            <a:avLst/>
          </a:prstGeom>
        </p:spPr>
      </p:pic>
      <p:pic>
        <p:nvPicPr>
          <p:cNvPr id="33" name="Afbeelding 32">
            <a:extLst>
              <a:ext uri="{FF2B5EF4-FFF2-40B4-BE49-F238E27FC236}">
                <a16:creationId xmlns:a16="http://schemas.microsoft.com/office/drawing/2014/main" id="{E8139E7F-4A74-4E0A-8DBD-86FF3E6B0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148" y="4687189"/>
            <a:ext cx="540000" cy="540000"/>
          </a:xfrm>
          <a:prstGeom prst="rect">
            <a:avLst/>
          </a:prstGeom>
        </p:spPr>
      </p:pic>
      <p:pic>
        <p:nvPicPr>
          <p:cNvPr id="34" name="Afbeelding 33">
            <a:extLst>
              <a:ext uri="{FF2B5EF4-FFF2-40B4-BE49-F238E27FC236}">
                <a16:creationId xmlns:a16="http://schemas.microsoft.com/office/drawing/2014/main" id="{7D3F3341-399E-4B2D-BDA8-E5FC0604E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224" y="4687189"/>
            <a:ext cx="540000" cy="540000"/>
          </a:xfrm>
          <a:prstGeom prst="rect">
            <a:avLst/>
          </a:prstGeom>
        </p:spPr>
      </p:pic>
      <p:pic>
        <p:nvPicPr>
          <p:cNvPr id="35" name="Afbeelding 34">
            <a:extLst>
              <a:ext uri="{FF2B5EF4-FFF2-40B4-BE49-F238E27FC236}">
                <a16:creationId xmlns:a16="http://schemas.microsoft.com/office/drawing/2014/main" id="{527799B9-A085-4498-99E1-CE0735EA3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651" y="3966417"/>
            <a:ext cx="540000" cy="540000"/>
          </a:xfrm>
          <a:prstGeom prst="rect">
            <a:avLst/>
          </a:prstGeom>
        </p:spPr>
      </p:pic>
      <p:pic>
        <p:nvPicPr>
          <p:cNvPr id="36" name="Afbeelding 35">
            <a:extLst>
              <a:ext uri="{FF2B5EF4-FFF2-40B4-BE49-F238E27FC236}">
                <a16:creationId xmlns:a16="http://schemas.microsoft.com/office/drawing/2014/main" id="{E1888872-1B9A-44ED-95EE-D6A7227F9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727" y="3966417"/>
            <a:ext cx="540000" cy="540000"/>
          </a:xfrm>
          <a:prstGeom prst="rect">
            <a:avLst/>
          </a:prstGeom>
        </p:spPr>
      </p:pic>
      <p:pic>
        <p:nvPicPr>
          <p:cNvPr id="37" name="Afbeelding 36">
            <a:extLst>
              <a:ext uri="{FF2B5EF4-FFF2-40B4-BE49-F238E27FC236}">
                <a16:creationId xmlns:a16="http://schemas.microsoft.com/office/drawing/2014/main" id="{A5EAA3D1-5600-4BE9-BBA9-DE7554B3D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228" y="3967627"/>
            <a:ext cx="540000" cy="540000"/>
          </a:xfrm>
          <a:prstGeom prst="rect">
            <a:avLst/>
          </a:prstGeom>
        </p:spPr>
      </p:pic>
      <p:pic>
        <p:nvPicPr>
          <p:cNvPr id="38" name="Afbeelding 37">
            <a:extLst>
              <a:ext uri="{FF2B5EF4-FFF2-40B4-BE49-F238E27FC236}">
                <a16:creationId xmlns:a16="http://schemas.microsoft.com/office/drawing/2014/main" id="{776B6C45-C6BD-49CB-9D49-BAC7D7001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653" y="4687189"/>
            <a:ext cx="540000" cy="540000"/>
          </a:xfrm>
          <a:prstGeom prst="rect">
            <a:avLst/>
          </a:prstGeom>
        </p:spPr>
      </p:pic>
      <p:pic>
        <p:nvPicPr>
          <p:cNvPr id="39" name="Afbeelding 38">
            <a:extLst>
              <a:ext uri="{FF2B5EF4-FFF2-40B4-BE49-F238E27FC236}">
                <a16:creationId xmlns:a16="http://schemas.microsoft.com/office/drawing/2014/main" id="{B3858671-7AF0-4B5F-AC2F-C88FD1B5A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651" y="4686119"/>
            <a:ext cx="540000" cy="540000"/>
          </a:xfrm>
          <a:prstGeom prst="rect">
            <a:avLst/>
          </a:prstGeom>
        </p:spPr>
      </p:pic>
      <p:pic>
        <p:nvPicPr>
          <p:cNvPr id="40" name="Afbeelding 39">
            <a:extLst>
              <a:ext uri="{FF2B5EF4-FFF2-40B4-BE49-F238E27FC236}">
                <a16:creationId xmlns:a16="http://schemas.microsoft.com/office/drawing/2014/main" id="{5FC27838-22AF-4CF2-BFB3-666DF6F39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727" y="4686119"/>
            <a:ext cx="540000" cy="540000"/>
          </a:xfrm>
          <a:prstGeom prst="rect">
            <a:avLst/>
          </a:prstGeom>
        </p:spPr>
      </p:pic>
      <p:pic>
        <p:nvPicPr>
          <p:cNvPr id="41" name="Afbeelding 40">
            <a:extLst>
              <a:ext uri="{FF2B5EF4-FFF2-40B4-BE49-F238E27FC236}">
                <a16:creationId xmlns:a16="http://schemas.microsoft.com/office/drawing/2014/main" id="{0EEC4B75-F595-48B9-82E4-8E1AE311F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150" y="5413749"/>
            <a:ext cx="540000" cy="540000"/>
          </a:xfrm>
          <a:prstGeom prst="rect">
            <a:avLst/>
          </a:prstGeom>
        </p:spPr>
      </p:pic>
      <p:pic>
        <p:nvPicPr>
          <p:cNvPr id="42" name="Afbeelding 41">
            <a:extLst>
              <a:ext uri="{FF2B5EF4-FFF2-40B4-BE49-F238E27FC236}">
                <a16:creationId xmlns:a16="http://schemas.microsoft.com/office/drawing/2014/main" id="{59D5ABE9-25C1-4DEC-A0A9-E39BD051B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9575" y="6133311"/>
            <a:ext cx="540000" cy="540000"/>
          </a:xfrm>
          <a:prstGeom prst="rect">
            <a:avLst/>
          </a:prstGeom>
        </p:spPr>
      </p:pic>
      <p:pic>
        <p:nvPicPr>
          <p:cNvPr id="46" name="Afbeelding 45">
            <a:extLst>
              <a:ext uri="{FF2B5EF4-FFF2-40B4-BE49-F238E27FC236}">
                <a16:creationId xmlns:a16="http://schemas.microsoft.com/office/drawing/2014/main" id="{4F76313E-F332-4CC6-9300-CE07EE30B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750" y="1077664"/>
            <a:ext cx="540000" cy="540000"/>
          </a:xfrm>
          <a:prstGeom prst="rect">
            <a:avLst/>
          </a:prstGeom>
        </p:spPr>
      </p:pic>
      <p:pic>
        <p:nvPicPr>
          <p:cNvPr id="50" name="Afbeelding 49">
            <a:extLst>
              <a:ext uri="{FF2B5EF4-FFF2-40B4-BE49-F238E27FC236}">
                <a16:creationId xmlns:a16="http://schemas.microsoft.com/office/drawing/2014/main" id="{6C99FD3F-3043-4FD8-94C1-28220FBD6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4837" y="1808801"/>
            <a:ext cx="540000" cy="540000"/>
          </a:xfrm>
          <a:prstGeom prst="rect">
            <a:avLst/>
          </a:prstGeom>
        </p:spPr>
      </p:pic>
      <p:pic>
        <p:nvPicPr>
          <p:cNvPr id="51" name="Afbeelding 50">
            <a:extLst>
              <a:ext uri="{FF2B5EF4-FFF2-40B4-BE49-F238E27FC236}">
                <a16:creationId xmlns:a16="http://schemas.microsoft.com/office/drawing/2014/main" id="{5A9D8E5B-CF0F-411E-95EE-BA38544ED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340" y="2531226"/>
            <a:ext cx="540000" cy="540000"/>
          </a:xfrm>
          <a:prstGeom prst="rect">
            <a:avLst/>
          </a:prstGeom>
        </p:spPr>
      </p:pic>
      <p:pic>
        <p:nvPicPr>
          <p:cNvPr id="52" name="Afbeelding 51">
            <a:extLst>
              <a:ext uri="{FF2B5EF4-FFF2-40B4-BE49-F238E27FC236}">
                <a16:creationId xmlns:a16="http://schemas.microsoft.com/office/drawing/2014/main" id="{E5482AE4-99FC-4273-86E2-6AA8A7DAE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52" y="1090811"/>
            <a:ext cx="540000" cy="540000"/>
          </a:xfrm>
          <a:prstGeom prst="rect">
            <a:avLst/>
          </a:prstGeom>
        </p:spPr>
      </p:pic>
      <p:pic>
        <p:nvPicPr>
          <p:cNvPr id="53" name="Afbeelding 52">
            <a:extLst>
              <a:ext uri="{FF2B5EF4-FFF2-40B4-BE49-F238E27FC236}">
                <a16:creationId xmlns:a16="http://schemas.microsoft.com/office/drawing/2014/main" id="{718BA5A6-044D-4EE0-9A8A-1A8A58AF4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4837" y="6133311"/>
            <a:ext cx="540000" cy="540000"/>
          </a:xfrm>
          <a:prstGeom prst="rect">
            <a:avLst/>
          </a:prstGeom>
        </p:spPr>
      </p:pic>
      <p:pic>
        <p:nvPicPr>
          <p:cNvPr id="54" name="Afbeelding 53">
            <a:extLst>
              <a:ext uri="{FF2B5EF4-FFF2-40B4-BE49-F238E27FC236}">
                <a16:creationId xmlns:a16="http://schemas.microsoft.com/office/drawing/2014/main" id="{7E55D135-138C-4BB5-8B25-09222B601B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750" y="5413749"/>
            <a:ext cx="540000" cy="540000"/>
          </a:xfrm>
          <a:prstGeom prst="rect">
            <a:avLst/>
          </a:prstGeom>
        </p:spPr>
      </p:pic>
      <p:pic>
        <p:nvPicPr>
          <p:cNvPr id="55" name="Afbeelding 54">
            <a:extLst>
              <a:ext uri="{FF2B5EF4-FFF2-40B4-BE49-F238E27FC236}">
                <a16:creationId xmlns:a16="http://schemas.microsoft.com/office/drawing/2014/main" id="{689C63EA-5A71-4BEE-9A52-F3A2018D0F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8313" y="4686119"/>
            <a:ext cx="540000" cy="540000"/>
          </a:xfrm>
          <a:prstGeom prst="rect">
            <a:avLst/>
          </a:prstGeom>
        </p:spPr>
      </p:pic>
      <p:pic>
        <p:nvPicPr>
          <p:cNvPr id="56" name="Afbeelding 55">
            <a:extLst>
              <a:ext uri="{FF2B5EF4-FFF2-40B4-BE49-F238E27FC236}">
                <a16:creationId xmlns:a16="http://schemas.microsoft.com/office/drawing/2014/main" id="{59C828B6-D41B-4DCD-9222-67D740C6A8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76" y="3958489"/>
            <a:ext cx="540000" cy="540000"/>
          </a:xfrm>
          <a:prstGeom prst="rect">
            <a:avLst/>
          </a:prstGeom>
        </p:spPr>
      </p:pic>
      <p:pic>
        <p:nvPicPr>
          <p:cNvPr id="57" name="Afbeelding 56">
            <a:extLst>
              <a:ext uri="{FF2B5EF4-FFF2-40B4-BE49-F238E27FC236}">
                <a16:creationId xmlns:a16="http://schemas.microsoft.com/office/drawing/2014/main" id="{1491BDA4-211E-4480-9277-E8B1AAB66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439" y="3230859"/>
            <a:ext cx="540000" cy="540000"/>
          </a:xfrm>
          <a:prstGeom prst="rect">
            <a:avLst/>
          </a:prstGeom>
        </p:spPr>
      </p:pic>
      <p:pic>
        <p:nvPicPr>
          <p:cNvPr id="58" name="Afbeelding 57">
            <a:extLst>
              <a:ext uri="{FF2B5EF4-FFF2-40B4-BE49-F238E27FC236}">
                <a16:creationId xmlns:a16="http://schemas.microsoft.com/office/drawing/2014/main" id="{AB30DEBF-F9A5-4D09-945A-ED41DB8B2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579" y="5392393"/>
            <a:ext cx="540000" cy="540000"/>
          </a:xfrm>
          <a:prstGeom prst="rect">
            <a:avLst/>
          </a:prstGeom>
        </p:spPr>
      </p:pic>
      <p:pic>
        <p:nvPicPr>
          <p:cNvPr id="59" name="Afbeelding 58">
            <a:extLst>
              <a:ext uri="{FF2B5EF4-FFF2-40B4-BE49-F238E27FC236}">
                <a16:creationId xmlns:a16="http://schemas.microsoft.com/office/drawing/2014/main" id="{B511E89F-AB3D-4137-B21C-16D82A3838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52" y="6133311"/>
            <a:ext cx="540000" cy="540000"/>
          </a:xfrm>
          <a:prstGeom prst="rect">
            <a:avLst/>
          </a:prstGeom>
        </p:spPr>
      </p:pic>
      <p:pic>
        <p:nvPicPr>
          <p:cNvPr id="49" name="Afbeelding 48">
            <a:extLst>
              <a:ext uri="{FF2B5EF4-FFF2-40B4-BE49-F238E27FC236}">
                <a16:creationId xmlns:a16="http://schemas.microsoft.com/office/drawing/2014/main" id="{CAF1AC7A-9FB4-4000-BDEB-296F616209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7500" y="1085740"/>
            <a:ext cx="540000" cy="540000"/>
          </a:xfrm>
          <a:prstGeom prst="rect">
            <a:avLst/>
          </a:prstGeom>
        </p:spPr>
      </p:pic>
      <p:pic>
        <p:nvPicPr>
          <p:cNvPr id="62" name="Afbeelding 61">
            <a:extLst>
              <a:ext uri="{FF2B5EF4-FFF2-40B4-BE49-F238E27FC236}">
                <a16:creationId xmlns:a16="http://schemas.microsoft.com/office/drawing/2014/main" id="{CFC7D247-CF38-4884-BD6A-17C08E387D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783" y="1807521"/>
            <a:ext cx="540000" cy="540000"/>
          </a:xfrm>
          <a:prstGeom prst="rect">
            <a:avLst/>
          </a:prstGeom>
        </p:spPr>
      </p:pic>
      <p:pic>
        <p:nvPicPr>
          <p:cNvPr id="63" name="Afbeelding 62">
            <a:extLst>
              <a:ext uri="{FF2B5EF4-FFF2-40B4-BE49-F238E27FC236}">
                <a16:creationId xmlns:a16="http://schemas.microsoft.com/office/drawing/2014/main" id="{1D9BFA14-3A84-4EB4-8704-031EB44904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8313" y="2528363"/>
            <a:ext cx="540000" cy="540000"/>
          </a:xfrm>
          <a:prstGeom prst="rect">
            <a:avLst/>
          </a:prstGeom>
        </p:spPr>
      </p:pic>
      <p:pic>
        <p:nvPicPr>
          <p:cNvPr id="64" name="Afbeelding 63">
            <a:extLst>
              <a:ext uri="{FF2B5EF4-FFF2-40B4-BE49-F238E27FC236}">
                <a16:creationId xmlns:a16="http://schemas.microsoft.com/office/drawing/2014/main" id="{F96CA621-E5D6-44FF-AA9D-7077E07CEA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837" y="5405038"/>
            <a:ext cx="540000" cy="540000"/>
          </a:xfrm>
          <a:prstGeom prst="rect">
            <a:avLst/>
          </a:prstGeom>
        </p:spPr>
      </p:pic>
      <p:pic>
        <p:nvPicPr>
          <p:cNvPr id="65" name="Afbeelding 64">
            <a:extLst>
              <a:ext uri="{FF2B5EF4-FFF2-40B4-BE49-F238E27FC236}">
                <a16:creationId xmlns:a16="http://schemas.microsoft.com/office/drawing/2014/main" id="{A7F3DBB5-7CFC-4254-8329-83492B20FA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721" y="5413749"/>
            <a:ext cx="540000" cy="540000"/>
          </a:xfrm>
          <a:prstGeom prst="rect">
            <a:avLst/>
          </a:prstGeom>
        </p:spPr>
      </p:pic>
      <p:pic>
        <p:nvPicPr>
          <p:cNvPr id="66" name="Afbeelding 65">
            <a:extLst>
              <a:ext uri="{FF2B5EF4-FFF2-40B4-BE49-F238E27FC236}">
                <a16:creationId xmlns:a16="http://schemas.microsoft.com/office/drawing/2014/main" id="{62F7FAAC-35D5-4D73-A68B-12EF3F8FBD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505" y="5404471"/>
            <a:ext cx="540000" cy="540000"/>
          </a:xfrm>
          <a:prstGeom prst="rect">
            <a:avLst/>
          </a:prstGeom>
        </p:spPr>
      </p:pic>
      <p:pic>
        <p:nvPicPr>
          <p:cNvPr id="67" name="Afbeelding 66">
            <a:extLst>
              <a:ext uri="{FF2B5EF4-FFF2-40B4-BE49-F238E27FC236}">
                <a16:creationId xmlns:a16="http://schemas.microsoft.com/office/drawing/2014/main" id="{DBD3591A-C129-4B51-942C-D936E1FB5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505" y="6136187"/>
            <a:ext cx="540000" cy="540000"/>
          </a:xfrm>
          <a:prstGeom prst="rect">
            <a:avLst/>
          </a:prstGeom>
        </p:spPr>
      </p:pic>
      <p:pic>
        <p:nvPicPr>
          <p:cNvPr id="68" name="Afbeelding 67">
            <a:extLst>
              <a:ext uri="{FF2B5EF4-FFF2-40B4-BE49-F238E27FC236}">
                <a16:creationId xmlns:a16="http://schemas.microsoft.com/office/drawing/2014/main" id="{FD274705-E3BD-47A9-9D2F-29EE6AD89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3224" y="6142788"/>
            <a:ext cx="540000" cy="540000"/>
          </a:xfrm>
          <a:prstGeom prst="rect">
            <a:avLst/>
          </a:prstGeom>
        </p:spPr>
      </p:pic>
      <p:pic>
        <p:nvPicPr>
          <p:cNvPr id="69" name="Afbeelding 68">
            <a:extLst>
              <a:ext uri="{FF2B5EF4-FFF2-40B4-BE49-F238E27FC236}">
                <a16:creationId xmlns:a16="http://schemas.microsoft.com/office/drawing/2014/main" id="{8ADA5116-0AC8-41C8-B131-7A1316B33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9943" y="6149389"/>
            <a:ext cx="540000" cy="540000"/>
          </a:xfrm>
          <a:prstGeom prst="rect">
            <a:avLst/>
          </a:prstGeom>
        </p:spPr>
      </p:pic>
      <p:pic>
        <p:nvPicPr>
          <p:cNvPr id="70" name="Afbeelding 69">
            <a:extLst>
              <a:ext uri="{FF2B5EF4-FFF2-40B4-BE49-F238E27FC236}">
                <a16:creationId xmlns:a16="http://schemas.microsoft.com/office/drawing/2014/main" id="{C529E522-7D6B-46E0-A00F-2FFB8A31D9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018" y="3230859"/>
            <a:ext cx="540000" cy="540000"/>
          </a:xfrm>
          <a:prstGeom prst="rect">
            <a:avLst/>
          </a:prstGeom>
        </p:spPr>
      </p:pic>
      <p:pic>
        <p:nvPicPr>
          <p:cNvPr id="71" name="Afbeelding 70">
            <a:extLst>
              <a:ext uri="{FF2B5EF4-FFF2-40B4-BE49-F238E27FC236}">
                <a16:creationId xmlns:a16="http://schemas.microsoft.com/office/drawing/2014/main" id="{CB448FB4-7FF4-46BF-AAC1-5AE17B300B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505" y="1085740"/>
            <a:ext cx="540000" cy="540000"/>
          </a:xfrm>
          <a:prstGeom prst="rect">
            <a:avLst/>
          </a:prstGeom>
        </p:spPr>
      </p:pic>
      <p:pic>
        <p:nvPicPr>
          <p:cNvPr id="72" name="Afbeelding 71">
            <a:extLst>
              <a:ext uri="{FF2B5EF4-FFF2-40B4-BE49-F238E27FC236}">
                <a16:creationId xmlns:a16="http://schemas.microsoft.com/office/drawing/2014/main" id="{0A75DB6B-0005-4101-AEBF-4B92C4B777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6003" y="3979062"/>
            <a:ext cx="540000" cy="540000"/>
          </a:xfrm>
          <a:prstGeom prst="rect">
            <a:avLst/>
          </a:prstGeom>
        </p:spPr>
      </p:pic>
      <p:pic>
        <p:nvPicPr>
          <p:cNvPr id="61" name="Afbeelding 60">
            <a:extLst>
              <a:ext uri="{FF2B5EF4-FFF2-40B4-BE49-F238E27FC236}">
                <a16:creationId xmlns:a16="http://schemas.microsoft.com/office/drawing/2014/main" id="{1FB2F407-B4CB-4B09-9151-2328C7733F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0694" y="2528363"/>
            <a:ext cx="540000" cy="540000"/>
          </a:xfrm>
          <a:prstGeom prst="rect">
            <a:avLst/>
          </a:prstGeom>
        </p:spPr>
      </p:pic>
      <p:pic>
        <p:nvPicPr>
          <p:cNvPr id="75" name="Afbeelding 74">
            <a:extLst>
              <a:ext uri="{FF2B5EF4-FFF2-40B4-BE49-F238E27FC236}">
                <a16:creationId xmlns:a16="http://schemas.microsoft.com/office/drawing/2014/main" id="{61077259-CEF4-4AC7-9292-7A535324CA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4289" y="3236351"/>
            <a:ext cx="540000" cy="540000"/>
          </a:xfrm>
          <a:prstGeom prst="rect">
            <a:avLst/>
          </a:prstGeom>
        </p:spPr>
      </p:pic>
      <p:pic>
        <p:nvPicPr>
          <p:cNvPr id="76" name="Afbeelding 75">
            <a:extLst>
              <a:ext uri="{FF2B5EF4-FFF2-40B4-BE49-F238E27FC236}">
                <a16:creationId xmlns:a16="http://schemas.microsoft.com/office/drawing/2014/main" id="{7B9A78B2-9C15-4A42-8091-824F200F10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313" y="1792723"/>
            <a:ext cx="540000" cy="540000"/>
          </a:xfrm>
          <a:prstGeom prst="rect">
            <a:avLst/>
          </a:prstGeom>
        </p:spPr>
      </p:pic>
      <p:pic>
        <p:nvPicPr>
          <p:cNvPr id="77" name="Afbeelding 76">
            <a:extLst>
              <a:ext uri="{FF2B5EF4-FFF2-40B4-BE49-F238E27FC236}">
                <a16:creationId xmlns:a16="http://schemas.microsoft.com/office/drawing/2014/main" id="{EAD94870-C9C1-4677-BEF7-8E3C948D62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2148" y="1077664"/>
            <a:ext cx="540000" cy="540000"/>
          </a:xfrm>
          <a:prstGeom prst="rect">
            <a:avLst/>
          </a:prstGeom>
        </p:spPr>
      </p:pic>
      <p:pic>
        <p:nvPicPr>
          <p:cNvPr id="78" name="Afbeelding 77">
            <a:extLst>
              <a:ext uri="{FF2B5EF4-FFF2-40B4-BE49-F238E27FC236}">
                <a16:creationId xmlns:a16="http://schemas.microsoft.com/office/drawing/2014/main" id="{242D5347-7BEA-4600-8E29-B5FBAAE22A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8040" y="6133311"/>
            <a:ext cx="540000" cy="540000"/>
          </a:xfrm>
          <a:prstGeom prst="rect">
            <a:avLst/>
          </a:prstGeom>
        </p:spPr>
      </p:pic>
      <p:pic>
        <p:nvPicPr>
          <p:cNvPr id="79" name="Afbeelding 78">
            <a:extLst>
              <a:ext uri="{FF2B5EF4-FFF2-40B4-BE49-F238E27FC236}">
                <a16:creationId xmlns:a16="http://schemas.microsoft.com/office/drawing/2014/main" id="{759052B5-2943-4C06-A0B4-B1D953A528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3934" y="5402770"/>
            <a:ext cx="540000" cy="540000"/>
          </a:xfrm>
          <a:prstGeom prst="rect">
            <a:avLst/>
          </a:prstGeom>
        </p:spPr>
      </p:pic>
      <p:pic>
        <p:nvPicPr>
          <p:cNvPr id="80" name="Afbeelding 79">
            <a:extLst>
              <a:ext uri="{FF2B5EF4-FFF2-40B4-BE49-F238E27FC236}">
                <a16:creationId xmlns:a16="http://schemas.microsoft.com/office/drawing/2014/main" id="{0195630D-3735-477E-913E-85193D7A38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0581" y="3239502"/>
            <a:ext cx="540000" cy="540000"/>
          </a:xfrm>
          <a:prstGeom prst="rect">
            <a:avLst/>
          </a:prstGeom>
        </p:spPr>
      </p:pic>
      <p:pic>
        <p:nvPicPr>
          <p:cNvPr id="81" name="Afbeelding 80">
            <a:extLst>
              <a:ext uri="{FF2B5EF4-FFF2-40B4-BE49-F238E27FC236}">
                <a16:creationId xmlns:a16="http://schemas.microsoft.com/office/drawing/2014/main" id="{D8535437-A7C7-428F-85E1-DFC70E5611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9930" y="1780148"/>
            <a:ext cx="540000" cy="540000"/>
          </a:xfrm>
          <a:prstGeom prst="rect">
            <a:avLst/>
          </a:prstGeom>
        </p:spPr>
      </p:pic>
      <p:pic>
        <p:nvPicPr>
          <p:cNvPr id="82" name="Afbeelding 81">
            <a:extLst>
              <a:ext uri="{FF2B5EF4-FFF2-40B4-BE49-F238E27FC236}">
                <a16:creationId xmlns:a16="http://schemas.microsoft.com/office/drawing/2014/main" id="{AF2D249E-BBE1-4FBD-8E4A-24BACFC5A2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6003" y="1085740"/>
            <a:ext cx="540000" cy="540000"/>
          </a:xfrm>
          <a:prstGeom prst="rect">
            <a:avLst/>
          </a:prstGeom>
        </p:spPr>
      </p:pic>
      <p:pic>
        <p:nvPicPr>
          <p:cNvPr id="83" name="Afbeelding 82">
            <a:extLst>
              <a:ext uri="{FF2B5EF4-FFF2-40B4-BE49-F238E27FC236}">
                <a16:creationId xmlns:a16="http://schemas.microsoft.com/office/drawing/2014/main" id="{0C5B8363-59FC-4008-95F4-3B8980C345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9882" y="4693989"/>
            <a:ext cx="540000" cy="540000"/>
          </a:xfrm>
          <a:prstGeom prst="rect">
            <a:avLst/>
          </a:prstGeom>
        </p:spPr>
      </p:pic>
      <p:pic>
        <p:nvPicPr>
          <p:cNvPr id="74" name="Afbeelding 73">
            <a:extLst>
              <a:ext uri="{FF2B5EF4-FFF2-40B4-BE49-F238E27FC236}">
                <a16:creationId xmlns:a16="http://schemas.microsoft.com/office/drawing/2014/main" id="{0035F06D-FF3F-4220-A71B-7381AEDCE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0094" y="1072764"/>
            <a:ext cx="540000" cy="540000"/>
          </a:xfrm>
          <a:prstGeom prst="rect">
            <a:avLst/>
          </a:prstGeom>
        </p:spPr>
      </p:pic>
      <p:pic>
        <p:nvPicPr>
          <p:cNvPr id="86" name="Afbeelding 85">
            <a:extLst>
              <a:ext uri="{FF2B5EF4-FFF2-40B4-BE49-F238E27FC236}">
                <a16:creationId xmlns:a16="http://schemas.microsoft.com/office/drawing/2014/main" id="{01E11D6E-DCEB-4690-AF02-DB82BB8FCF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8040" y="1072764"/>
            <a:ext cx="540000" cy="540000"/>
          </a:xfrm>
          <a:prstGeom prst="rect">
            <a:avLst/>
          </a:prstGeom>
        </p:spPr>
      </p:pic>
      <p:pic>
        <p:nvPicPr>
          <p:cNvPr id="87" name="Afbeelding 86">
            <a:extLst>
              <a:ext uri="{FF2B5EF4-FFF2-40B4-BE49-F238E27FC236}">
                <a16:creationId xmlns:a16="http://schemas.microsoft.com/office/drawing/2014/main" id="{60ECE627-F838-467E-92A2-372063FD25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0244" y="1804092"/>
            <a:ext cx="540000" cy="540000"/>
          </a:xfrm>
          <a:prstGeom prst="rect">
            <a:avLst/>
          </a:prstGeom>
        </p:spPr>
      </p:pic>
      <p:pic>
        <p:nvPicPr>
          <p:cNvPr id="88" name="Afbeelding 87">
            <a:extLst>
              <a:ext uri="{FF2B5EF4-FFF2-40B4-BE49-F238E27FC236}">
                <a16:creationId xmlns:a16="http://schemas.microsoft.com/office/drawing/2014/main" id="{24CA97EB-5CBD-41A9-B466-8C5B207A50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1270" y="5402770"/>
            <a:ext cx="540000" cy="540000"/>
          </a:xfrm>
          <a:prstGeom prst="rect">
            <a:avLst/>
          </a:prstGeom>
        </p:spPr>
      </p:pic>
      <p:pic>
        <p:nvPicPr>
          <p:cNvPr id="89" name="Afbeelding 88">
            <a:extLst>
              <a:ext uri="{FF2B5EF4-FFF2-40B4-BE49-F238E27FC236}">
                <a16:creationId xmlns:a16="http://schemas.microsoft.com/office/drawing/2014/main" id="{9E7A8CD4-E415-4C33-8F41-C1987C79F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0573" y="6133311"/>
            <a:ext cx="540000" cy="540000"/>
          </a:xfrm>
          <a:prstGeom prst="rect">
            <a:avLst/>
          </a:prstGeom>
        </p:spPr>
      </p:pic>
      <p:pic>
        <p:nvPicPr>
          <p:cNvPr id="90" name="Afbeelding 89">
            <a:extLst>
              <a:ext uri="{FF2B5EF4-FFF2-40B4-BE49-F238E27FC236}">
                <a16:creationId xmlns:a16="http://schemas.microsoft.com/office/drawing/2014/main" id="{D0473E7B-ABCC-49D8-BBCE-0958827101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6003" y="6133311"/>
            <a:ext cx="540000" cy="540000"/>
          </a:xfrm>
          <a:prstGeom prst="rect">
            <a:avLst/>
          </a:prstGeom>
        </p:spPr>
      </p:pic>
      <p:pic>
        <p:nvPicPr>
          <p:cNvPr id="85" name="Afbeelding 84">
            <a:extLst>
              <a:ext uri="{FF2B5EF4-FFF2-40B4-BE49-F238E27FC236}">
                <a16:creationId xmlns:a16="http://schemas.microsoft.com/office/drawing/2014/main" id="{41C632C2-32EC-4CC2-9B65-ED8EE47A85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9882" y="1804092"/>
            <a:ext cx="540000" cy="540000"/>
          </a:xfrm>
          <a:prstGeom prst="rect">
            <a:avLst/>
          </a:prstGeom>
        </p:spPr>
      </p:pic>
      <p:pic>
        <p:nvPicPr>
          <p:cNvPr id="93" name="Afbeelding 92">
            <a:extLst>
              <a:ext uri="{FF2B5EF4-FFF2-40B4-BE49-F238E27FC236}">
                <a16:creationId xmlns:a16="http://schemas.microsoft.com/office/drawing/2014/main" id="{29524D4C-FFEB-4607-B0A6-5731B88C12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9006" y="2537024"/>
            <a:ext cx="540000" cy="540000"/>
          </a:xfrm>
          <a:prstGeom prst="rect">
            <a:avLst/>
          </a:prstGeom>
        </p:spPr>
      </p:pic>
      <p:pic>
        <p:nvPicPr>
          <p:cNvPr id="94" name="Afbeelding 93">
            <a:extLst>
              <a:ext uri="{FF2B5EF4-FFF2-40B4-BE49-F238E27FC236}">
                <a16:creationId xmlns:a16="http://schemas.microsoft.com/office/drawing/2014/main" id="{03AE7E8D-BE83-4278-8259-39611D51B6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0581" y="5399905"/>
            <a:ext cx="540000" cy="540000"/>
          </a:xfrm>
          <a:prstGeom prst="rect">
            <a:avLst/>
          </a:prstGeom>
        </p:spPr>
      </p:pic>
      <p:sp>
        <p:nvSpPr>
          <p:cNvPr id="91" name="Tekstvak 90">
            <a:extLst>
              <a:ext uri="{FF2B5EF4-FFF2-40B4-BE49-F238E27FC236}">
                <a16:creationId xmlns:a16="http://schemas.microsoft.com/office/drawing/2014/main" id="{B367F720-DCE5-4BFF-B933-7DD7B5EBC588}"/>
              </a:ext>
            </a:extLst>
          </p:cNvPr>
          <p:cNvSpPr txBox="1"/>
          <p:nvPr/>
        </p:nvSpPr>
        <p:spPr>
          <a:xfrm>
            <a:off x="2868998" y="172691"/>
            <a:ext cx="3477803" cy="646331"/>
          </a:xfrm>
          <a:prstGeom prst="rect">
            <a:avLst/>
          </a:prstGeom>
          <a:noFill/>
        </p:spPr>
        <p:txBody>
          <a:bodyPr wrap="square" rtlCol="0">
            <a:spAutoFit/>
          </a:bodyPr>
          <a:lstStyle/>
          <a:p>
            <a:pPr algn="ctr"/>
            <a:r>
              <a:rPr lang="nl-NL" dirty="0">
                <a:latin typeface="Showcard Gothic" panose="04020904020102020604" pitchFamily="82" charset="0"/>
                <a:ea typeface="coffee+tea demo" panose="02000603000000000000" pitchFamily="2" charset="0"/>
              </a:rPr>
              <a:t>Kleur alle vijven.</a:t>
            </a:r>
          </a:p>
          <a:p>
            <a:pPr algn="ctr"/>
            <a:r>
              <a:rPr lang="nl-NL" dirty="0">
                <a:latin typeface="Showcard Gothic" panose="04020904020102020604" pitchFamily="82" charset="0"/>
                <a:ea typeface="coffee+tea demo" panose="02000603000000000000" pitchFamily="2" charset="0"/>
              </a:rPr>
              <a:t>Welke vorm krijg je dan?</a:t>
            </a:r>
            <a:endParaRPr lang="nl-BE" dirty="0">
              <a:latin typeface="Showcard Gothic" panose="04020904020102020604" pitchFamily="82" charset="0"/>
              <a:ea typeface="coffee+tea demo" panose="02000603000000000000" pitchFamily="2" charset="0"/>
            </a:endParaRPr>
          </a:p>
        </p:txBody>
      </p:sp>
      <p:pic>
        <p:nvPicPr>
          <p:cNvPr id="84" name="Afbeelding 83">
            <a:extLst>
              <a:ext uri="{FF2B5EF4-FFF2-40B4-BE49-F238E27FC236}">
                <a16:creationId xmlns:a16="http://schemas.microsoft.com/office/drawing/2014/main" id="{EC17BC5F-B2E3-44B0-B966-3449FA7827E3}"/>
              </a:ext>
            </a:extLst>
          </p:cNvPr>
          <p:cNvPicPr>
            <a:picLocks noChangeAspect="1"/>
          </p:cNvPicPr>
          <p:nvPr/>
        </p:nvPicPr>
        <p:blipFill rotWithShape="1">
          <a:blip r:embed="rId9">
            <a:extLst>
              <a:ext uri="{28A0092B-C50C-407E-A947-70E740481C1C}">
                <a14:useLocalDpi xmlns:a14="http://schemas.microsoft.com/office/drawing/2010/main" val="0"/>
              </a:ext>
            </a:extLst>
          </a:blip>
          <a:srcRect l="18525" t="-4121" r="20691"/>
          <a:stretch/>
        </p:blipFill>
        <p:spPr>
          <a:xfrm>
            <a:off x="7769882" y="6133311"/>
            <a:ext cx="1412305" cy="540000"/>
          </a:xfrm>
          <a:prstGeom prst="rect">
            <a:avLst/>
          </a:prstGeom>
        </p:spPr>
      </p:pic>
      <p:pic>
        <p:nvPicPr>
          <p:cNvPr id="92" name="Picture 2" descr="Afbeeldingsresultaat voor ant clipart">
            <a:extLst>
              <a:ext uri="{FF2B5EF4-FFF2-40B4-BE49-F238E27FC236}">
                <a16:creationId xmlns:a16="http://schemas.microsoft.com/office/drawing/2014/main" id="{13D12014-8528-451F-9544-36913921F2B2}"/>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7583" y="5648649"/>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96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ristmas Wood Wallpapers - Top Free Christmas Wood Backgrounds -  WallpaperAccess">
            <a:extLst>
              <a:ext uri="{FF2B5EF4-FFF2-40B4-BE49-F238E27FC236}">
                <a16:creationId xmlns:a16="http://schemas.microsoft.com/office/drawing/2014/main" id="{552FB9D9-1338-41EB-83BE-9E257E31DF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2" r="188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ilver Christmas Bauble PNG Image - PurePNG | Free transparent CC0 PNG  Image Library">
            <a:extLst>
              <a:ext uri="{FF2B5EF4-FFF2-40B4-BE49-F238E27FC236}">
                <a16:creationId xmlns:a16="http://schemas.microsoft.com/office/drawing/2014/main" id="{CCECB467-5DA2-46F8-967B-8338DBD95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468" y="1491304"/>
            <a:ext cx="3085063" cy="387539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7A85A0FC-5984-40FC-9D28-21A94F22CF96}"/>
              </a:ext>
            </a:extLst>
          </p:cNvPr>
          <p:cNvSpPr txBox="1"/>
          <p:nvPr/>
        </p:nvSpPr>
        <p:spPr>
          <a:xfrm>
            <a:off x="130628" y="139959"/>
            <a:ext cx="5373527" cy="523220"/>
          </a:xfrm>
          <a:prstGeom prst="rect">
            <a:avLst/>
          </a:prstGeom>
          <a:noFill/>
        </p:spPr>
        <p:txBody>
          <a:bodyPr wrap="square" rtlCol="0">
            <a:spAutoFit/>
          </a:bodyPr>
          <a:lstStyle/>
          <a:p>
            <a:r>
              <a:rPr lang="nl-BE" dirty="0">
                <a:solidFill>
                  <a:srgbClr val="FCFCFC"/>
                </a:solidFill>
                <a:latin typeface="Showcard Gothic" panose="04020904020102020604" pitchFamily="82" charset="0"/>
                <a:ea typeface="coffee+tea demo" panose="02000603000000000000" pitchFamily="2" charset="0"/>
              </a:rPr>
              <a:t>Welke letter hoor je </a:t>
            </a:r>
            <a:r>
              <a:rPr lang="nl-BE" sz="2800" dirty="0">
                <a:solidFill>
                  <a:srgbClr val="FCFCFC"/>
                </a:solidFill>
                <a:latin typeface="Showcard Gothic" panose="04020904020102020604" pitchFamily="82" charset="0"/>
                <a:ea typeface="coffee+tea demo" panose="02000603000000000000" pitchFamily="2" charset="0"/>
              </a:rPr>
              <a:t>niet</a:t>
            </a:r>
            <a:r>
              <a:rPr lang="nl-BE" dirty="0">
                <a:solidFill>
                  <a:srgbClr val="FCFCFC"/>
                </a:solidFill>
                <a:latin typeface="Showcard Gothic" panose="04020904020102020604" pitchFamily="82" charset="0"/>
                <a:ea typeface="coffee+tea demo" panose="02000603000000000000" pitchFamily="2" charset="0"/>
              </a:rPr>
              <a:t> in dit woord?</a:t>
            </a:r>
          </a:p>
        </p:txBody>
      </p:sp>
      <p:pic>
        <p:nvPicPr>
          <p:cNvPr id="5" name="Afbeelding 4">
            <a:extLst>
              <a:ext uri="{FF2B5EF4-FFF2-40B4-BE49-F238E27FC236}">
                <a16:creationId xmlns:a16="http://schemas.microsoft.com/office/drawing/2014/main" id="{8F3FA176-73BC-4CC5-BD43-48924A8EB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6" name="Picture 6" descr="Afbeeldingsresultaat voor caterpillar clipart">
            <a:extLst>
              <a:ext uri="{FF2B5EF4-FFF2-40B4-BE49-F238E27FC236}">
                <a16:creationId xmlns:a16="http://schemas.microsoft.com/office/drawing/2014/main" id="{0303FACF-EB65-41E5-BF8D-1F73C42033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5569" y="6065837"/>
            <a:ext cx="1221741" cy="4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0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ristmas theme background in vintage tone, space for text - stock photo |  Crushpixel">
            <a:extLst>
              <a:ext uri="{FF2B5EF4-FFF2-40B4-BE49-F238E27FC236}">
                <a16:creationId xmlns:a16="http://schemas.microsoft.com/office/drawing/2014/main" id="{AB6BF70A-354C-4AF4-AE5A-BA9B67170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2"/>
          <a:stretch/>
        </p:blipFill>
        <p:spPr bwMode="auto">
          <a:xfrm>
            <a:off x="0" y="21771"/>
            <a:ext cx="9144000" cy="686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ilver Christmas Bauble PNG Image - PurePNG | Free transparent CC0 PNG  Image Library">
            <a:extLst>
              <a:ext uri="{FF2B5EF4-FFF2-40B4-BE49-F238E27FC236}">
                <a16:creationId xmlns:a16="http://schemas.microsoft.com/office/drawing/2014/main" id="{E4ED22EB-CB97-4339-9A5F-66092FBDB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68" y="3112516"/>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ilver Christmas Bauble PNG Image - PurePNG | Free transparent CC0 PNG  Image Library">
            <a:extLst>
              <a:ext uri="{FF2B5EF4-FFF2-40B4-BE49-F238E27FC236}">
                <a16:creationId xmlns:a16="http://schemas.microsoft.com/office/drawing/2014/main" id="{DE8ABE2F-23F1-4ED1-B49E-A11A41703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727" y="1429100"/>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ilver Christmas Bauble PNG Image - PurePNG | Free transparent CC0 PNG  Image Library">
            <a:extLst>
              <a:ext uri="{FF2B5EF4-FFF2-40B4-BE49-F238E27FC236}">
                <a16:creationId xmlns:a16="http://schemas.microsoft.com/office/drawing/2014/main" id="{15907CE4-0BC6-4288-9AE7-755E1BE54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82" y="1646814"/>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ver Christmas Bauble PNG Image - PurePNG | Free transparent CC0 PNG  Image Library">
            <a:extLst>
              <a:ext uri="{FF2B5EF4-FFF2-40B4-BE49-F238E27FC236}">
                <a16:creationId xmlns:a16="http://schemas.microsoft.com/office/drawing/2014/main" id="{A88F6673-4D3E-42FA-AF88-C341EF0D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7568" y="3429000"/>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Christmas Bauble PNG Image - PurePNG | Free transparent CC0 PNG  Image Library">
            <a:extLst>
              <a:ext uri="{FF2B5EF4-FFF2-40B4-BE49-F238E27FC236}">
                <a16:creationId xmlns:a16="http://schemas.microsoft.com/office/drawing/2014/main" id="{96B809D3-1D45-4028-B0B7-72FD802D9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886" y="3825531"/>
            <a:ext cx="1471968" cy="1849055"/>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1B8E0D7E-412F-4677-A973-9DBBD08ECD49}"/>
              </a:ext>
            </a:extLst>
          </p:cNvPr>
          <p:cNvSpPr txBox="1"/>
          <p:nvPr/>
        </p:nvSpPr>
        <p:spPr>
          <a:xfrm>
            <a:off x="1959490" y="540770"/>
            <a:ext cx="5225020"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Waar zijn de minste kerstballen?</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3" name="Afbeelding 12">
            <a:extLst>
              <a:ext uri="{FF2B5EF4-FFF2-40B4-BE49-F238E27FC236}">
                <a16:creationId xmlns:a16="http://schemas.microsoft.com/office/drawing/2014/main" id="{8D4898A0-B3A0-4DD9-BBE8-D2B189B59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4" name="Picture 2" descr="Afbeeldingsresultaat voor ladybug clipart">
            <a:extLst>
              <a:ext uri="{FF2B5EF4-FFF2-40B4-BE49-F238E27FC236}">
                <a16:creationId xmlns:a16="http://schemas.microsoft.com/office/drawing/2014/main" id="{3D3FE358-94EA-4118-94EC-126FA06863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2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ristmas theme background in vintage tone, space for text - stock photo |  Crushpixel">
            <a:extLst>
              <a:ext uri="{FF2B5EF4-FFF2-40B4-BE49-F238E27FC236}">
                <a16:creationId xmlns:a16="http://schemas.microsoft.com/office/drawing/2014/main" id="{AB6BF70A-354C-4AF4-AE5A-BA9B67170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2"/>
          <a:stretch/>
        </p:blipFill>
        <p:spPr bwMode="auto">
          <a:xfrm>
            <a:off x="0" y="-1"/>
            <a:ext cx="9144000" cy="686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ilver Christmas Bauble PNG Image - PurePNG | Free transparent CC0 PNG  Image Library">
            <a:extLst>
              <a:ext uri="{FF2B5EF4-FFF2-40B4-BE49-F238E27FC236}">
                <a16:creationId xmlns:a16="http://schemas.microsoft.com/office/drawing/2014/main" id="{E4ED22EB-CB97-4339-9A5F-66092FBDB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594" y="1764346"/>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ilver Christmas Bauble PNG Image - PurePNG | Free transparent CC0 PNG  Image Library">
            <a:extLst>
              <a:ext uri="{FF2B5EF4-FFF2-40B4-BE49-F238E27FC236}">
                <a16:creationId xmlns:a16="http://schemas.microsoft.com/office/drawing/2014/main" id="{DE8ABE2F-23F1-4ED1-B49E-A11A41703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515" y="1304446"/>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ilver Christmas Bauble PNG Image - PurePNG | Free transparent CC0 PNG  Image Library">
            <a:extLst>
              <a:ext uri="{FF2B5EF4-FFF2-40B4-BE49-F238E27FC236}">
                <a16:creationId xmlns:a16="http://schemas.microsoft.com/office/drawing/2014/main" id="{15907CE4-0BC6-4288-9AE7-755E1BE54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489" y="3956157"/>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ver Christmas Bauble PNG Image - PurePNG | Free transparent CC0 PNG  Image Library">
            <a:extLst>
              <a:ext uri="{FF2B5EF4-FFF2-40B4-BE49-F238E27FC236}">
                <a16:creationId xmlns:a16="http://schemas.microsoft.com/office/drawing/2014/main" id="{A88F6673-4D3E-42FA-AF88-C341EF0D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266" y="3825530"/>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Christmas Bauble PNG Image - PurePNG | Free transparent CC0 PNG  Image Library">
            <a:extLst>
              <a:ext uri="{FF2B5EF4-FFF2-40B4-BE49-F238E27FC236}">
                <a16:creationId xmlns:a16="http://schemas.microsoft.com/office/drawing/2014/main" id="{96B809D3-1D45-4028-B0B7-72FD802D9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9423" y="3457766"/>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ilver Christmas Bauble PNG Image - PurePNG | Free transparent CC0 PNG  Image Library">
            <a:extLst>
              <a:ext uri="{FF2B5EF4-FFF2-40B4-BE49-F238E27FC236}">
                <a16:creationId xmlns:a16="http://schemas.microsoft.com/office/drawing/2014/main" id="{5A1DD48A-47D5-4231-AA01-8EC525109B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0776" y="2529340"/>
            <a:ext cx="862983" cy="1084061"/>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0559B7DB-656E-454D-B123-0B9FC0CF035E}"/>
              </a:ext>
            </a:extLst>
          </p:cNvPr>
          <p:cNvSpPr txBox="1"/>
          <p:nvPr/>
        </p:nvSpPr>
        <p:spPr>
          <a:xfrm>
            <a:off x="1959490" y="540770"/>
            <a:ext cx="5225020"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Waar zijn de minste kerstballen?</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3" name="Afbeelding 12">
            <a:extLst>
              <a:ext uri="{FF2B5EF4-FFF2-40B4-BE49-F238E27FC236}">
                <a16:creationId xmlns:a16="http://schemas.microsoft.com/office/drawing/2014/main" id="{A68CAD0D-BFCF-457C-BEF7-7E8BDFD502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5" name="Picture 2" descr="Afbeeldingsresultaat voor ladybug clipart">
            <a:extLst>
              <a:ext uri="{FF2B5EF4-FFF2-40B4-BE49-F238E27FC236}">
                <a16:creationId xmlns:a16="http://schemas.microsoft.com/office/drawing/2014/main" id="{635CFE10-B141-4298-AEA4-4F81EF3A3A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94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ristmas theme background in vintage tone, space for text - stock photo |  Crushpixel">
            <a:extLst>
              <a:ext uri="{FF2B5EF4-FFF2-40B4-BE49-F238E27FC236}">
                <a16:creationId xmlns:a16="http://schemas.microsoft.com/office/drawing/2014/main" id="{AB6BF70A-354C-4AF4-AE5A-BA9B67170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2"/>
          <a:stretch/>
        </p:blipFill>
        <p:spPr bwMode="auto">
          <a:xfrm>
            <a:off x="0" y="-1"/>
            <a:ext cx="9144000" cy="686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ilver Christmas Bauble PNG Image - PurePNG | Free transparent CC0 PNG  Image Library">
            <a:extLst>
              <a:ext uri="{FF2B5EF4-FFF2-40B4-BE49-F238E27FC236}">
                <a16:creationId xmlns:a16="http://schemas.microsoft.com/office/drawing/2014/main" id="{E4ED22EB-CB97-4339-9A5F-66092FBDB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68" y="3112516"/>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ilver Christmas Bauble PNG Image - PurePNG | Free transparent CC0 PNG  Image Library">
            <a:extLst>
              <a:ext uri="{FF2B5EF4-FFF2-40B4-BE49-F238E27FC236}">
                <a16:creationId xmlns:a16="http://schemas.microsoft.com/office/drawing/2014/main" id="{DE8ABE2F-23F1-4ED1-B49E-A11A41703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727" y="1429100"/>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ilver Christmas Bauble PNG Image - PurePNG | Free transparent CC0 PNG  Image Library">
            <a:extLst>
              <a:ext uri="{FF2B5EF4-FFF2-40B4-BE49-F238E27FC236}">
                <a16:creationId xmlns:a16="http://schemas.microsoft.com/office/drawing/2014/main" id="{15907CE4-0BC6-4288-9AE7-755E1BE54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82" y="1646814"/>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ver Christmas Bauble PNG Image - PurePNG | Free transparent CC0 PNG  Image Library">
            <a:extLst>
              <a:ext uri="{FF2B5EF4-FFF2-40B4-BE49-F238E27FC236}">
                <a16:creationId xmlns:a16="http://schemas.microsoft.com/office/drawing/2014/main" id="{A88F6673-4D3E-42FA-AF88-C341EF0D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7568" y="3429000"/>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Christmas Bauble PNG Image - PurePNG | Free transparent CC0 PNG  Image Library">
            <a:extLst>
              <a:ext uri="{FF2B5EF4-FFF2-40B4-BE49-F238E27FC236}">
                <a16:creationId xmlns:a16="http://schemas.microsoft.com/office/drawing/2014/main" id="{96B809D3-1D45-4028-B0B7-72FD802D9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886" y="3825531"/>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ilver Christmas Bauble PNG Image - PurePNG | Free transparent CC0 PNG  Image Library">
            <a:extLst>
              <a:ext uri="{FF2B5EF4-FFF2-40B4-BE49-F238E27FC236}">
                <a16:creationId xmlns:a16="http://schemas.microsoft.com/office/drawing/2014/main" id="{293C07B9-0E68-4596-80A5-8C1B5445F0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66" y="504572"/>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ilver Christmas Bauble PNG Image - PurePNG | Free transparent CC0 PNG  Image Library">
            <a:extLst>
              <a:ext uri="{FF2B5EF4-FFF2-40B4-BE49-F238E27FC236}">
                <a16:creationId xmlns:a16="http://schemas.microsoft.com/office/drawing/2014/main" id="{88441623-DB30-4905-BF7C-4CE6AA82A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784" y="3825530"/>
            <a:ext cx="1471968" cy="1849055"/>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EEBF3C48-5B88-4F9E-A110-5F6692DD2E7A}"/>
              </a:ext>
            </a:extLst>
          </p:cNvPr>
          <p:cNvSpPr txBox="1"/>
          <p:nvPr/>
        </p:nvSpPr>
        <p:spPr>
          <a:xfrm>
            <a:off x="1959490" y="540770"/>
            <a:ext cx="5225020"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Waar zijn de minste kerstballen?</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4" name="Afbeelding 13">
            <a:extLst>
              <a:ext uri="{FF2B5EF4-FFF2-40B4-BE49-F238E27FC236}">
                <a16:creationId xmlns:a16="http://schemas.microsoft.com/office/drawing/2014/main" id="{BCCF13D4-0F57-4694-B3CA-14597C31D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6" name="Picture 2" descr="Afbeeldingsresultaat voor ladybug clipart">
            <a:extLst>
              <a:ext uri="{FF2B5EF4-FFF2-40B4-BE49-F238E27FC236}">
                <a16:creationId xmlns:a16="http://schemas.microsoft.com/office/drawing/2014/main" id="{1DF00E96-DC4A-4705-B600-20F00D3B1C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9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ristmas theme background in vintage tone, space for text - stock photo |  Crushpixel">
            <a:extLst>
              <a:ext uri="{FF2B5EF4-FFF2-40B4-BE49-F238E27FC236}">
                <a16:creationId xmlns:a16="http://schemas.microsoft.com/office/drawing/2014/main" id="{AB6BF70A-354C-4AF4-AE5A-BA9B67170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2"/>
          <a:stretch/>
        </p:blipFill>
        <p:spPr bwMode="auto">
          <a:xfrm>
            <a:off x="0" y="-1"/>
            <a:ext cx="9144000" cy="686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ilver Christmas Bauble PNG Image - PurePNG | Free transparent CC0 PNG  Image Library">
            <a:extLst>
              <a:ext uri="{FF2B5EF4-FFF2-40B4-BE49-F238E27FC236}">
                <a16:creationId xmlns:a16="http://schemas.microsoft.com/office/drawing/2014/main" id="{E4ED22EB-CB97-4339-9A5F-66092FBDB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68" y="3112516"/>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ilver Christmas Bauble PNG Image - PurePNG | Free transparent CC0 PNG  Image Library">
            <a:extLst>
              <a:ext uri="{FF2B5EF4-FFF2-40B4-BE49-F238E27FC236}">
                <a16:creationId xmlns:a16="http://schemas.microsoft.com/office/drawing/2014/main" id="{DE8ABE2F-23F1-4ED1-B49E-A11A41703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727" y="1429100"/>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ilver Christmas Bauble PNG Image - PurePNG | Free transparent CC0 PNG  Image Library">
            <a:extLst>
              <a:ext uri="{FF2B5EF4-FFF2-40B4-BE49-F238E27FC236}">
                <a16:creationId xmlns:a16="http://schemas.microsoft.com/office/drawing/2014/main" id="{15907CE4-0BC6-4288-9AE7-755E1BE54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82" y="1646814"/>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ver Christmas Bauble PNG Image - PurePNG | Free transparent CC0 PNG  Image Library">
            <a:extLst>
              <a:ext uri="{FF2B5EF4-FFF2-40B4-BE49-F238E27FC236}">
                <a16:creationId xmlns:a16="http://schemas.microsoft.com/office/drawing/2014/main" id="{A88F6673-4D3E-42FA-AF88-C341EF0D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7568" y="3429000"/>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Christmas Bauble PNG Image - PurePNG | Free transparent CC0 PNG  Image Library">
            <a:extLst>
              <a:ext uri="{FF2B5EF4-FFF2-40B4-BE49-F238E27FC236}">
                <a16:creationId xmlns:a16="http://schemas.microsoft.com/office/drawing/2014/main" id="{96B809D3-1D45-4028-B0B7-72FD802D9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886" y="3825531"/>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ilver Christmas Bauble PNG Image - PurePNG | Free transparent CC0 PNG  Image Library">
            <a:extLst>
              <a:ext uri="{FF2B5EF4-FFF2-40B4-BE49-F238E27FC236}">
                <a16:creationId xmlns:a16="http://schemas.microsoft.com/office/drawing/2014/main" id="{293C07B9-0E68-4596-80A5-8C1B5445F0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66" y="504572"/>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ilver Christmas Bauble PNG Image - PurePNG | Free transparent CC0 PNG  Image Library">
            <a:extLst>
              <a:ext uri="{FF2B5EF4-FFF2-40B4-BE49-F238E27FC236}">
                <a16:creationId xmlns:a16="http://schemas.microsoft.com/office/drawing/2014/main" id="{88441623-DB30-4905-BF7C-4CE6AA82A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897" y="4052184"/>
            <a:ext cx="1471968" cy="1849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ilver Christmas Bauble PNG Image - PurePNG | Free transparent CC0 PNG  Image Library">
            <a:extLst>
              <a:ext uri="{FF2B5EF4-FFF2-40B4-BE49-F238E27FC236}">
                <a16:creationId xmlns:a16="http://schemas.microsoft.com/office/drawing/2014/main" id="{15519931-F999-4FA3-BFCE-4F14A71616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825" y="1525516"/>
            <a:ext cx="885727" cy="11126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ilver Christmas Bauble PNG Image - PurePNG | Free transparent CC0 PNG  Image Library">
            <a:extLst>
              <a:ext uri="{FF2B5EF4-FFF2-40B4-BE49-F238E27FC236}">
                <a16:creationId xmlns:a16="http://schemas.microsoft.com/office/drawing/2014/main" id="{2C2A5E2A-7E01-4029-B59B-64754CA2B0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654" y="2939553"/>
            <a:ext cx="885727" cy="1112631"/>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16D97764-E961-4ECC-88A0-00C594F74818}"/>
              </a:ext>
            </a:extLst>
          </p:cNvPr>
          <p:cNvSpPr txBox="1"/>
          <p:nvPr/>
        </p:nvSpPr>
        <p:spPr>
          <a:xfrm>
            <a:off x="1959490" y="540770"/>
            <a:ext cx="5225020"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Waar zijn de minste kerstballen?</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6" name="Afbeelding 15">
            <a:extLst>
              <a:ext uri="{FF2B5EF4-FFF2-40B4-BE49-F238E27FC236}">
                <a16:creationId xmlns:a16="http://schemas.microsoft.com/office/drawing/2014/main" id="{6D4C908E-63A2-437A-8AA6-F39DFC37C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8" name="Picture 2" descr="Afbeeldingsresultaat voor ladybug clipart">
            <a:extLst>
              <a:ext uri="{FF2B5EF4-FFF2-40B4-BE49-F238E27FC236}">
                <a16:creationId xmlns:a16="http://schemas.microsoft.com/office/drawing/2014/main" id="{C6FFBFD8-BABC-4998-B010-EEF5ADDE22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0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6" descr="4,766,855 Christmas Background Foto&amp;#39;s, Afbeeldingen en Stock Fotografie -  123RF">
            <a:extLst>
              <a:ext uri="{FF2B5EF4-FFF2-40B4-BE49-F238E27FC236}">
                <a16:creationId xmlns:a16="http://schemas.microsoft.com/office/drawing/2014/main" id="{4807ECD4-173C-4AEF-AC59-4A72BA81A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6810316" y="4596730"/>
            <a:ext cx="2149896" cy="214203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descr="4,766,855 Christmas Background Foto&amp;#39;s, Afbeeldingen en Stock Fotografie -  123RF">
            <a:extLst>
              <a:ext uri="{FF2B5EF4-FFF2-40B4-BE49-F238E27FC236}">
                <a16:creationId xmlns:a16="http://schemas.microsoft.com/office/drawing/2014/main" id="{263C8814-2345-4DC9-AA81-F372B8708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4669720" y="4596839"/>
            <a:ext cx="2149896" cy="21420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6" name="Picture 26" descr="4,766,855 Christmas Background Foto&amp;#39;s, Afbeeldingen en Stock Fotografie -  123RF">
            <a:extLst>
              <a:ext uri="{FF2B5EF4-FFF2-40B4-BE49-F238E27FC236}">
                <a16:creationId xmlns:a16="http://schemas.microsoft.com/office/drawing/2014/main" id="{317D6DF3-7991-46CE-808C-8D77A99494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372769" y="4596839"/>
            <a:ext cx="2149896" cy="21420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5" name="Picture 26" descr="4,766,855 Christmas Background Foto&amp;#39;s, Afbeeldingen en Stock Fotografie -  123RF">
            <a:extLst>
              <a:ext uri="{FF2B5EF4-FFF2-40B4-BE49-F238E27FC236}">
                <a16:creationId xmlns:a16="http://schemas.microsoft.com/office/drawing/2014/main" id="{EEF94D53-172C-420F-80C9-318FF7BBBC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6809740" y="2446340"/>
            <a:ext cx="2149896" cy="21420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descr="4,766,855 Christmas Background Foto&amp;#39;s, Afbeeldingen en Stock Fotografie -  123RF">
            <a:extLst>
              <a:ext uri="{FF2B5EF4-FFF2-40B4-BE49-F238E27FC236}">
                <a16:creationId xmlns:a16="http://schemas.microsoft.com/office/drawing/2014/main" id="{50F03B60-7693-4E44-8313-0D93EC871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4669720" y="2446340"/>
            <a:ext cx="2149896" cy="21420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2" name="Picture 26" descr="4,766,855 Christmas Background Foto&amp;#39;s, Afbeeldingen en Stock Fotografie -  123RF">
            <a:extLst>
              <a:ext uri="{FF2B5EF4-FFF2-40B4-BE49-F238E27FC236}">
                <a16:creationId xmlns:a16="http://schemas.microsoft.com/office/drawing/2014/main" id="{1C35BB7F-D4B9-41BA-91D2-13F4FD7B9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2511368" y="2446340"/>
            <a:ext cx="2149896" cy="21420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4,766,855 Christmas Background Foto&amp;#39;s, Afbeeldingen en Stock Fotografie -  123RF">
            <a:extLst>
              <a:ext uri="{FF2B5EF4-FFF2-40B4-BE49-F238E27FC236}">
                <a16:creationId xmlns:a16="http://schemas.microsoft.com/office/drawing/2014/main" id="{64E26945-5A73-4CE6-A44C-29A6ABE25E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6795823" y="293599"/>
            <a:ext cx="2149896" cy="21420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4,766,855 Christmas Background Foto&amp;#39;s, Afbeeldingen en Stock Fotografie -  123RF">
            <a:extLst>
              <a:ext uri="{FF2B5EF4-FFF2-40B4-BE49-F238E27FC236}">
                <a16:creationId xmlns:a16="http://schemas.microsoft.com/office/drawing/2014/main" id="{5FF5A4EC-FD61-4A55-B4D3-4BC2DC7C6D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4672561" y="292547"/>
            <a:ext cx="2149896" cy="21420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7" name="Picture 26" descr="4,766,855 Christmas Background Foto&amp;#39;s, Afbeeldingen en Stock Fotografie -  123RF">
            <a:extLst>
              <a:ext uri="{FF2B5EF4-FFF2-40B4-BE49-F238E27FC236}">
                <a16:creationId xmlns:a16="http://schemas.microsoft.com/office/drawing/2014/main" id="{745BC7CE-BBF7-4161-B882-F93DA130B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2522665" y="291495"/>
            <a:ext cx="2149896" cy="21420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50" name="Picture 26" descr="4,766,855 Christmas Background Foto&amp;#39;s, Afbeeldingen en Stock Fotografie -  123RF">
            <a:extLst>
              <a:ext uri="{FF2B5EF4-FFF2-40B4-BE49-F238E27FC236}">
                <a16:creationId xmlns:a16="http://schemas.microsoft.com/office/drawing/2014/main" id="{9D7CC53B-7F06-4512-872E-2B952FD6A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372769" y="290443"/>
            <a:ext cx="2149896" cy="2142039"/>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pic>
        <p:nvPicPr>
          <p:cNvPr id="30" name="Picture 26" descr="4,766,855 Christmas Background Foto&amp;#39;s, Afbeeldingen en Stock Fotografie -  123RF">
            <a:extLst>
              <a:ext uri="{FF2B5EF4-FFF2-40B4-BE49-F238E27FC236}">
                <a16:creationId xmlns:a16="http://schemas.microsoft.com/office/drawing/2014/main" id="{DB55E243-EBC7-4833-A00F-9A93902FCF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t="107" r="24974" b="24931"/>
          <a:stretch/>
        </p:blipFill>
        <p:spPr bwMode="auto">
          <a:xfrm>
            <a:off x="372769" y="2446340"/>
            <a:ext cx="2149896" cy="21420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Kerstslinger - 2 stuks - Folieslinger - Rood - 15 cm x 2 m | bol.com">
            <a:extLst>
              <a:ext uri="{FF2B5EF4-FFF2-40B4-BE49-F238E27FC236}">
                <a16:creationId xmlns:a16="http://schemas.microsoft.com/office/drawing/2014/main" id="{13205BCC-487B-4A4C-9E3F-A6FCE7BA929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2754" l="5220" r="92582">
                        <a14:foregroundMark x1="12363" y1="15217" x2="5220" y2="52899"/>
                        <a14:foregroundMark x1="92857" y1="32609" x2="92857" y2="32609"/>
                        <a14:foregroundMark x1="31593" y1="92754" x2="31593" y2="92754"/>
                      </a14:backgroundRemoval>
                    </a14:imgEffect>
                  </a14:imgLayer>
                </a14:imgProps>
              </a:ext>
              <a:ext uri="{28A0092B-C50C-407E-A947-70E740481C1C}">
                <a14:useLocalDpi xmlns:a14="http://schemas.microsoft.com/office/drawing/2010/main" val="0"/>
              </a:ext>
            </a:extLst>
          </a:blip>
          <a:srcRect/>
          <a:stretch>
            <a:fillRect/>
          </a:stretch>
        </p:blipFill>
        <p:spPr bwMode="auto">
          <a:xfrm>
            <a:off x="4743477" y="1389208"/>
            <a:ext cx="1985565" cy="7527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inting Finger Clipart - Png Download - Full Size Clipart (#5280306) -  PinClipart">
            <a:extLst>
              <a:ext uri="{FF2B5EF4-FFF2-40B4-BE49-F238E27FC236}">
                <a16:creationId xmlns:a16="http://schemas.microsoft.com/office/drawing/2014/main" id="{8473DD07-5B22-40B5-A1C9-6998061C264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30" b="93038" l="3135" r="95298">
                        <a14:foregroundMark x1="14107" y1="21519" x2="36050" y2="34177"/>
                        <a14:foregroundMark x1="48589" y1="77848" x2="74922" y2="63291"/>
                        <a14:foregroundMark x1="74922" y1="63291" x2="92790" y2="27215"/>
                        <a14:foregroundMark x1="92790" y1="27215" x2="92790" y2="25949"/>
                        <a14:foregroundMark x1="92790" y1="60127" x2="71473" y2="27215"/>
                        <a14:foregroundMark x1="95611" y1="58228" x2="95611" y2="39241"/>
                        <a14:foregroundMark x1="3448" y1="18354" x2="3448" y2="18354"/>
                        <a14:foregroundMark x1="51411" y1="93038" x2="51411" y2="93038"/>
                        <a14:foregroundMark x1="59248" y1="4430" x2="59248" y2="4430"/>
                      </a14:backgroundRemoval>
                    </a14:imgEffect>
                  </a14:imgLayer>
                </a14:imgProps>
              </a:ext>
              <a:ext uri="{28A0092B-C50C-407E-A947-70E740481C1C}">
                <a14:useLocalDpi xmlns:a14="http://schemas.microsoft.com/office/drawing/2010/main" val="0"/>
              </a:ext>
            </a:extLst>
          </a:blip>
          <a:srcRect/>
          <a:stretch>
            <a:fillRect/>
          </a:stretch>
        </p:blipFill>
        <p:spPr bwMode="auto">
          <a:xfrm>
            <a:off x="6956018" y="1186609"/>
            <a:ext cx="1906334" cy="9442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ream Stock Illustrations – 345,010 Dream Stock Illustrations, Vectors &amp;  Clipart - Dreamstime">
            <a:extLst>
              <a:ext uri="{FF2B5EF4-FFF2-40B4-BE49-F238E27FC236}">
                <a16:creationId xmlns:a16="http://schemas.microsoft.com/office/drawing/2014/main" id="{8A46FCDF-5F02-41F5-9ADE-1D7B7A40D5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2620" y="3235059"/>
            <a:ext cx="1122027" cy="11472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ristmas tree clipart | Printable Paper Christmas Tree Template, Clip Art,  &amp; Coloring Page… | Christmas tree clipart, Christmas tree template, Paper christmas  tree">
            <a:extLst>
              <a:ext uri="{FF2B5EF4-FFF2-40B4-BE49-F238E27FC236}">
                <a16:creationId xmlns:a16="http://schemas.microsoft.com/office/drawing/2014/main" id="{FFD6151D-11DD-45B2-BF08-219ADCE1573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392" b="86275" l="8629" r="89848">
                        <a14:foregroundMark x1="12183" y1="71373" x2="12183" y2="71373"/>
                        <a14:foregroundMark x1="90355" y1="72941" x2="90355" y2="72941"/>
                        <a14:foregroundMark x1="46701" y1="86275" x2="46701" y2="86275"/>
                        <a14:foregroundMark x1="49239" y1="20784" x2="49239" y2="20784"/>
                        <a14:foregroundMark x1="8629" y1="69804" x2="8629" y2="69804"/>
                      </a14:backgroundRemoval>
                    </a14:imgEffect>
                  </a14:imgLayer>
                </a14:imgProps>
              </a:ext>
              <a:ext uri="{28A0092B-C50C-407E-A947-70E740481C1C}">
                <a14:useLocalDpi xmlns:a14="http://schemas.microsoft.com/office/drawing/2010/main" val="0"/>
              </a:ext>
            </a:extLst>
          </a:blip>
          <a:srcRect l="5527" t="15737" r="2975" b="9209"/>
          <a:stretch/>
        </p:blipFill>
        <p:spPr bwMode="auto">
          <a:xfrm>
            <a:off x="5165563" y="3218817"/>
            <a:ext cx="1102072" cy="11701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ree Christmas Gifts Cliparts, Download Free Christmas Gifts Cliparts png  images, Free ClipArts on Clipart Library">
            <a:extLst>
              <a:ext uri="{FF2B5EF4-FFF2-40B4-BE49-F238E27FC236}">
                <a16:creationId xmlns:a16="http://schemas.microsoft.com/office/drawing/2014/main" id="{B2C80E33-6720-48A4-88F0-5FDBC027E920}"/>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077" b="95897" l="5039" r="93411">
                        <a14:foregroundMark x1="34109" y1="5641" x2="34109" y2="5641"/>
                        <a14:foregroundMark x1="63178" y1="3077" x2="63178" y2="3077"/>
                        <a14:foregroundMark x1="94186" y1="22564" x2="94186" y2="22564"/>
                        <a14:foregroundMark x1="5039" y1="15385" x2="5039" y2="15385"/>
                        <a14:foregroundMark x1="44961" y1="95897" x2="44961" y2="95897"/>
                        <a14:foregroundMark x1="23256" y1="77949" x2="52326" y2="80513"/>
                        <a14:foregroundMark x1="50388" y1="80513" x2="35659" y2="74359"/>
                        <a14:foregroundMark x1="53101" y1="68205" x2="53101" y2="68205"/>
                        <a14:foregroundMark x1="59302" y1="60000" x2="17829" y2="37949"/>
                        <a14:foregroundMark x1="17829" y1="37949" x2="18605" y2="74359"/>
                        <a14:foregroundMark x1="42248" y1="88718" x2="36822" y2="42051"/>
                        <a14:foregroundMark x1="53101" y1="88718" x2="57752" y2="45641"/>
                        <a14:foregroundMark x1="76744" y1="78974" x2="76744" y2="46667"/>
                        <a14:foregroundMark x1="78682" y1="43077" x2="78682" y2="43077"/>
                        <a14:foregroundMark x1="77519" y1="44103" x2="77519" y2="42051"/>
                        <a14:foregroundMark x1="80233" y1="56410" x2="80233" y2="56410"/>
                        <a14:foregroundMark x1="34496" y1="3077" x2="34496" y2="3077"/>
                      </a14:backgroundRemoval>
                    </a14:imgEffect>
                  </a14:imgLayer>
                </a14:imgProps>
              </a:ext>
              <a:ext uri="{28A0092B-C50C-407E-A947-70E740481C1C}">
                <a14:useLocalDpi xmlns:a14="http://schemas.microsoft.com/office/drawing/2010/main" val="0"/>
              </a:ext>
            </a:extLst>
          </a:blip>
          <a:srcRect/>
          <a:stretch>
            <a:fillRect/>
          </a:stretch>
        </p:blipFill>
        <p:spPr bwMode="auto">
          <a:xfrm>
            <a:off x="915120" y="5631729"/>
            <a:ext cx="976610" cy="73813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ave illustration - Google Search | Ocean clipart, Clip art, Sea pictures">
            <a:extLst>
              <a:ext uri="{FF2B5EF4-FFF2-40B4-BE49-F238E27FC236}">
                <a16:creationId xmlns:a16="http://schemas.microsoft.com/office/drawing/2014/main" id="{A05521E4-B83F-4315-AFE8-FE81B73081A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6569" b="99270" l="0" r="58537">
                        <a14:foregroundMark x1="7317" y1="72993" x2="17615" y2="35036"/>
                        <a14:foregroundMark x1="17615" y1="35036" x2="34959" y2="75182"/>
                        <a14:foregroundMark x1="34959" y1="75182" x2="45257" y2="37226"/>
                        <a14:foregroundMark x1="45257" y1="37226" x2="51762" y2="35036"/>
                        <a14:foregroundMark x1="51762" y1="91241" x2="27371" y2="97080"/>
                        <a14:foregroundMark x1="27371" y1="97080" x2="8401" y2="85401"/>
                        <a14:foregroundMark x1="8401" y1="85401" x2="0" y2="52555"/>
                        <a14:foregroundMark x1="0" y1="52555" x2="14092" y2="30657"/>
                        <a14:foregroundMark x1="14092" y1="30657" x2="21951" y2="32117"/>
                        <a14:foregroundMark x1="53930" y1="22628" x2="55556" y2="69343"/>
                        <a14:foregroundMark x1="4607" y1="96350" x2="53930" y2="97080"/>
                        <a14:foregroundMark x1="53930" y1="97080" x2="56640" y2="72993"/>
                        <a14:foregroundMark x1="51762" y1="76642" x2="51762" y2="68613"/>
                        <a14:foregroundMark x1="56911" y1="96350" x2="56911" y2="28467"/>
                        <a14:foregroundMark x1="58537" y1="64964" x2="57724" y2="99270"/>
                      </a14:backgroundRemoval>
                    </a14:imgEffect>
                  </a14:imgLayer>
                </a14:imgProps>
              </a:ext>
              <a:ext uri="{28A0092B-C50C-407E-A947-70E740481C1C}">
                <a14:useLocalDpi xmlns:a14="http://schemas.microsoft.com/office/drawing/2010/main" val="0"/>
              </a:ext>
            </a:extLst>
          </a:blip>
          <a:srcRect r="41321"/>
          <a:stretch/>
        </p:blipFill>
        <p:spPr bwMode="auto">
          <a:xfrm>
            <a:off x="6855837" y="5391050"/>
            <a:ext cx="2062414"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reen Bow Clip Art at Clker.com - vector clip art online, royalty free &amp;  public domain">
            <a:extLst>
              <a:ext uri="{FF2B5EF4-FFF2-40B4-BE49-F238E27FC236}">
                <a16:creationId xmlns:a16="http://schemas.microsoft.com/office/drawing/2014/main" id="{038B7733-2E21-42C6-AD79-A8735AE91A6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97516" l="962" r="94872">
                        <a14:foregroundMark x1="35256" y1="3106" x2="35256" y2="3106"/>
                        <a14:foregroundMark x1="71474" y1="2484" x2="71474" y2="2484"/>
                        <a14:foregroundMark x1="95192" y1="60870" x2="95192" y2="60870"/>
                        <a14:foregroundMark x1="83013" y1="97516" x2="83013" y2="97516"/>
                        <a14:foregroundMark x1="5769" y1="57143" x2="5769" y2="57143"/>
                        <a14:foregroundMark x1="962" y1="64596" x2="962" y2="64596"/>
                      </a14:backgroundRemoval>
                    </a14:imgEffect>
                  </a14:imgLayer>
                </a14:imgProps>
              </a:ext>
              <a:ext uri="{28A0092B-C50C-407E-A947-70E740481C1C}">
                <a14:useLocalDpi xmlns:a14="http://schemas.microsoft.com/office/drawing/2010/main" val="0"/>
              </a:ext>
            </a:extLst>
          </a:blip>
          <a:srcRect/>
          <a:stretch>
            <a:fillRect/>
          </a:stretch>
        </p:blipFill>
        <p:spPr bwMode="auto">
          <a:xfrm>
            <a:off x="660475" y="3429000"/>
            <a:ext cx="1485900" cy="76676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DEA12C23-AAB0-4086-9719-AA7C5BD28B6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7143" b="98352" l="2166" r="97112">
                        <a14:foregroundMark x1="12274" y1="24725" x2="15162" y2="30220"/>
                        <a14:foregroundMark x1="4332" y1="18681" x2="4332" y2="18681"/>
                        <a14:foregroundMark x1="93863" y1="40659" x2="93863" y2="40659"/>
                        <a14:foregroundMark x1="77256" y1="96703" x2="77256" y2="96703"/>
                        <a14:foregroundMark x1="75451" y1="91758" x2="75451" y2="91758"/>
                        <a14:foregroundMark x1="17329" y1="86264" x2="17329" y2="86264"/>
                        <a14:foregroundMark x1="97112" y1="90110" x2="97112" y2="90110"/>
                        <a14:foregroundMark x1="73285" y1="97253" x2="73285" y2="97253"/>
                        <a14:foregroundMark x1="35740" y1="96703" x2="35740" y2="96703"/>
                        <a14:foregroundMark x1="21300" y1="7143" x2="21300" y2="7143"/>
                        <a14:foregroundMark x1="33574" y1="46154" x2="34657" y2="49451"/>
                        <a14:foregroundMark x1="28881" y1="41758" x2="40794" y2="44505"/>
                        <a14:foregroundMark x1="40794" y1="44505" x2="58484" y2="59341"/>
                        <a14:foregroundMark x1="58484" y1="59341" x2="58845" y2="59890"/>
                        <a14:foregroundMark x1="59928" y1="59890" x2="59928" y2="59890"/>
                        <a14:foregroundMark x1="81949" y1="30769" x2="81949" y2="30769"/>
                        <a14:foregroundMark x1="82671" y1="31319" x2="82671" y2="31319"/>
                        <a14:foregroundMark x1="88448" y1="35165" x2="90975" y2="35714"/>
                        <a14:foregroundMark x1="79061" y1="39560" x2="74368" y2="51648"/>
                        <a14:foregroundMark x1="83394" y1="98352" x2="83394" y2="98352"/>
                        <a14:foregroundMark x1="44043" y1="51648" x2="15162" y2="35714"/>
                        <a14:foregroundMark x1="7581" y1="25824" x2="29603" y2="46703"/>
                        <a14:foregroundMark x1="19856" y1="43956" x2="15162" y2="36264"/>
                        <a14:foregroundMark x1="14440" y1="36264" x2="10830" y2="29121"/>
                      </a14:backgroundRemoval>
                    </a14:imgEffect>
                  </a14:imgLayer>
                </a14:imgProps>
              </a:ext>
              <a:ext uri="{28A0092B-C50C-407E-A947-70E740481C1C}">
                <a14:useLocalDpi xmlns:a14="http://schemas.microsoft.com/office/drawing/2010/main" val="0"/>
              </a:ext>
            </a:extLst>
          </a:blip>
          <a:srcRect/>
          <a:stretch>
            <a:fillRect/>
          </a:stretch>
        </p:blipFill>
        <p:spPr bwMode="auto">
          <a:xfrm>
            <a:off x="5074536" y="5572735"/>
            <a:ext cx="1340263" cy="88060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20,564 Conservenblik Vectoren, Illustraties en Clipart - 123RF">
            <a:extLst>
              <a:ext uri="{FF2B5EF4-FFF2-40B4-BE49-F238E27FC236}">
                <a16:creationId xmlns:a16="http://schemas.microsoft.com/office/drawing/2014/main" id="{182CB4DD-B02B-4766-A848-91DBE80D6396}"/>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5778" b="94222" l="9778" r="89778">
                        <a14:foregroundMark x1="48444" y1="5778" x2="47111" y2="9778"/>
                        <a14:foregroundMark x1="42667" y1="7111" x2="42667" y2="7111"/>
                        <a14:foregroundMark x1="44000" y1="92000" x2="48444" y2="92000"/>
                        <a14:foregroundMark x1="48000" y1="94222" x2="48000" y2="94222"/>
                        <a14:foregroundMark x1="63111" y1="93778" x2="63111" y2="93778"/>
                      </a14:backgroundRemoval>
                    </a14:imgEffect>
                  </a14:imgLayer>
                </a14:imgProps>
              </a:ext>
              <a:ext uri="{28A0092B-C50C-407E-A947-70E740481C1C}">
                <a14:useLocalDpi xmlns:a14="http://schemas.microsoft.com/office/drawing/2010/main" val="0"/>
              </a:ext>
            </a:extLst>
          </a:blip>
          <a:srcRect/>
          <a:stretch>
            <a:fillRect/>
          </a:stretch>
        </p:blipFill>
        <p:spPr bwMode="auto">
          <a:xfrm>
            <a:off x="3002660" y="3115805"/>
            <a:ext cx="1170154" cy="11701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Download Jellyfish Clipart Jelly Fish - Clip Art PNG Image with No  Background - PNGkey.com">
            <a:extLst>
              <a:ext uri="{FF2B5EF4-FFF2-40B4-BE49-F238E27FC236}">
                <a16:creationId xmlns:a16="http://schemas.microsoft.com/office/drawing/2014/main" id="{D598CF53-4555-47B5-B582-E8D1FEE8D43C}"/>
              </a:ext>
            </a:extLst>
          </p:cNvP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759" y="1186609"/>
            <a:ext cx="708551" cy="104176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Silver Christmas Bauble PNG Image - PurePNG | Free transparent CC0 PNG  Image Library">
            <a:extLst>
              <a:ext uri="{FF2B5EF4-FFF2-40B4-BE49-F238E27FC236}">
                <a16:creationId xmlns:a16="http://schemas.microsoft.com/office/drawing/2014/main" id="{D64A6C94-3329-499A-B5B7-EBA01CE5A2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02223" y="1027546"/>
            <a:ext cx="862983" cy="108406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94D36625-F4C2-49F7-924F-6666A70A0524}"/>
              </a:ext>
            </a:extLst>
          </p:cNvPr>
          <p:cNvSpPr txBox="1"/>
          <p:nvPr/>
        </p:nvSpPr>
        <p:spPr>
          <a:xfrm>
            <a:off x="2962052" y="5572735"/>
            <a:ext cx="1274741" cy="369332"/>
          </a:xfrm>
          <a:prstGeom prst="rect">
            <a:avLst/>
          </a:prstGeom>
          <a:noFill/>
        </p:spPr>
        <p:txBody>
          <a:bodyPr wrap="square" rtlCol="0">
            <a:spAutoFit/>
          </a:bodyPr>
          <a:lstStyle/>
          <a:p>
            <a:pPr algn="ctr"/>
            <a:r>
              <a:rPr lang="nl-NL" dirty="0">
                <a:solidFill>
                  <a:srgbClr val="E70138"/>
                </a:solidFill>
                <a:latin typeface="Showcard Gothic" panose="04020904020102020604" pitchFamily="82" charset="0"/>
              </a:rPr>
              <a:t>rijmen</a:t>
            </a:r>
            <a:endParaRPr lang="nl-BE" dirty="0">
              <a:solidFill>
                <a:srgbClr val="E70138"/>
              </a:solidFill>
              <a:latin typeface="Showcard Gothic" panose="04020904020102020604" pitchFamily="82" charset="0"/>
            </a:endParaRPr>
          </a:p>
        </p:txBody>
      </p:sp>
      <p:pic>
        <p:nvPicPr>
          <p:cNvPr id="25" name="Picture 6" descr="Afbeeldingsresultaat voor my cute graphics witch">
            <a:extLst>
              <a:ext uri="{FF2B5EF4-FFF2-40B4-BE49-F238E27FC236}">
                <a16:creationId xmlns:a16="http://schemas.microsoft.com/office/drawing/2014/main" id="{C5C00653-94AD-4EB4-BCD8-DB5DC5C06D6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83996" y="1733298"/>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Afbeeldingsresultaat voor my cute graphics witch">
            <a:extLst>
              <a:ext uri="{FF2B5EF4-FFF2-40B4-BE49-F238E27FC236}">
                <a16:creationId xmlns:a16="http://schemas.microsoft.com/office/drawing/2014/main" id="{2D5001E1-AF52-4AFC-BFBF-F7DD2C72C77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342770" y="1765592"/>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Afbeeldingsresultaat voor my cute graphics witch">
            <a:extLst>
              <a:ext uri="{FF2B5EF4-FFF2-40B4-BE49-F238E27FC236}">
                <a16:creationId xmlns:a16="http://schemas.microsoft.com/office/drawing/2014/main" id="{38028199-20D8-4D1A-83A8-AC984BBC101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92666" y="1744618"/>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Afbeeldingsresultaat voor my cute graphics witch">
            <a:extLst>
              <a:ext uri="{FF2B5EF4-FFF2-40B4-BE49-F238E27FC236}">
                <a16:creationId xmlns:a16="http://schemas.microsoft.com/office/drawing/2014/main" id="{3555C8BE-D42E-4E39-8F6F-7FE0D363200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615928" y="1732522"/>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Afbeeldingsresultaat voor my cute graphics witch">
            <a:extLst>
              <a:ext uri="{FF2B5EF4-FFF2-40B4-BE49-F238E27FC236}">
                <a16:creationId xmlns:a16="http://schemas.microsoft.com/office/drawing/2014/main" id="{B575EEE3-E61A-4DFE-885D-56BE5B8C0DB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83996" y="3884291"/>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Afbeeldingsresultaat voor my cute graphics witch">
            <a:extLst>
              <a:ext uri="{FF2B5EF4-FFF2-40B4-BE49-F238E27FC236}">
                <a16:creationId xmlns:a16="http://schemas.microsoft.com/office/drawing/2014/main" id="{986BFE6D-8EAE-4A50-98AC-13835B5030B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322595" y="3874525"/>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Afbeeldingsresultaat voor my cute graphics witch">
            <a:extLst>
              <a:ext uri="{FF2B5EF4-FFF2-40B4-BE49-F238E27FC236}">
                <a16:creationId xmlns:a16="http://schemas.microsoft.com/office/drawing/2014/main" id="{CD0172A5-A837-4512-B4C6-4695D41A717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61194" y="3891393"/>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Afbeeldingsresultaat voor my cute graphics witch">
            <a:extLst>
              <a:ext uri="{FF2B5EF4-FFF2-40B4-BE49-F238E27FC236}">
                <a16:creationId xmlns:a16="http://schemas.microsoft.com/office/drawing/2014/main" id="{94F51239-FB5F-431B-AA4F-8837FC8AE0E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99793" y="3872749"/>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Afbeeldingsresultaat voor my cute graphics witch">
            <a:extLst>
              <a:ext uri="{FF2B5EF4-FFF2-40B4-BE49-F238E27FC236}">
                <a16:creationId xmlns:a16="http://schemas.microsoft.com/office/drawing/2014/main" id="{48E55F21-5284-4792-BBBD-8F9C5975745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87198" y="6050691"/>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Afbeeldingsresultaat voor my cute graphics witch">
            <a:extLst>
              <a:ext uri="{FF2B5EF4-FFF2-40B4-BE49-F238E27FC236}">
                <a16:creationId xmlns:a16="http://schemas.microsoft.com/office/drawing/2014/main" id="{D182CCF4-3D2B-4019-BE70-631E22E3C44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92665" y="6059569"/>
            <a:ext cx="294333" cy="6348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Afbeeldingsresultaat voor my cute graphics witch">
            <a:extLst>
              <a:ext uri="{FF2B5EF4-FFF2-40B4-BE49-F238E27FC236}">
                <a16:creationId xmlns:a16="http://schemas.microsoft.com/office/drawing/2014/main" id="{B702C64B-BF03-4439-836D-490D91D4EBD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642561" y="6059569"/>
            <a:ext cx="294333" cy="63483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73E9439-843A-494E-9B22-4205CA74DC18}"/>
              </a:ext>
            </a:extLst>
          </p:cNvPr>
          <p:cNvSpPr txBox="1"/>
          <p:nvPr/>
        </p:nvSpPr>
        <p:spPr>
          <a:xfrm>
            <a:off x="2674605" y="6376987"/>
            <a:ext cx="1849635" cy="261610"/>
          </a:xfrm>
          <a:prstGeom prst="rect">
            <a:avLst/>
          </a:prstGeom>
          <a:noFill/>
        </p:spPr>
        <p:txBody>
          <a:bodyPr wrap="square" rtlCol="0">
            <a:spAutoFit/>
          </a:bodyPr>
          <a:lstStyle/>
          <a:p>
            <a:pPr algn="ctr"/>
            <a:r>
              <a:rPr lang="nl-NL" sz="1100" dirty="0"/>
              <a:t>elk kaartje apart uitknippen</a:t>
            </a:r>
            <a:endParaRPr lang="nl-BE" sz="1100" dirty="0"/>
          </a:p>
        </p:txBody>
      </p:sp>
      <p:pic>
        <p:nvPicPr>
          <p:cNvPr id="49" name="Afbeelding 48">
            <a:extLst>
              <a:ext uri="{FF2B5EF4-FFF2-40B4-BE49-F238E27FC236}">
                <a16:creationId xmlns:a16="http://schemas.microsoft.com/office/drawing/2014/main" id="{BE7F9F5F-205B-4B95-B547-44555FC3637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09196" y="4690132"/>
            <a:ext cx="3414056" cy="762066"/>
          </a:xfrm>
          <a:prstGeom prst="rect">
            <a:avLst/>
          </a:prstGeom>
        </p:spPr>
      </p:pic>
    </p:spTree>
    <p:extLst>
      <p:ext uri="{BB962C8B-B14F-4D97-AF65-F5344CB8AC3E}">
        <p14:creationId xmlns:p14="http://schemas.microsoft.com/office/powerpoint/2010/main" val="185011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ristmas theme background in vintage tone, space for text - stock photo |  Crushpixel">
            <a:extLst>
              <a:ext uri="{FF2B5EF4-FFF2-40B4-BE49-F238E27FC236}">
                <a16:creationId xmlns:a16="http://schemas.microsoft.com/office/drawing/2014/main" id="{AB6BF70A-354C-4AF4-AE5A-BA9B67170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2"/>
          <a:stretch/>
        </p:blipFill>
        <p:spPr bwMode="auto">
          <a:xfrm>
            <a:off x="0" y="-1"/>
            <a:ext cx="9144000" cy="686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ilver Christmas Bauble PNG Image - PurePNG | Free transparent CC0 PNG  Image Library">
            <a:extLst>
              <a:ext uri="{FF2B5EF4-FFF2-40B4-BE49-F238E27FC236}">
                <a16:creationId xmlns:a16="http://schemas.microsoft.com/office/drawing/2014/main" id="{E4ED22EB-CB97-4339-9A5F-66092FBDB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710" y="3551056"/>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ilver Christmas Bauble PNG Image - PurePNG | Free transparent CC0 PNG  Image Library">
            <a:extLst>
              <a:ext uri="{FF2B5EF4-FFF2-40B4-BE49-F238E27FC236}">
                <a16:creationId xmlns:a16="http://schemas.microsoft.com/office/drawing/2014/main" id="{DE8ABE2F-23F1-4ED1-B49E-A11A41703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669" y="1867640"/>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ilver Christmas Bauble PNG Image - PurePNG | Free transparent CC0 PNG  Image Library">
            <a:extLst>
              <a:ext uri="{FF2B5EF4-FFF2-40B4-BE49-F238E27FC236}">
                <a16:creationId xmlns:a16="http://schemas.microsoft.com/office/drawing/2014/main" id="{15907CE4-0BC6-4288-9AE7-755E1BE54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224" y="2085354"/>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ver Christmas Bauble PNG Image - PurePNG | Free transparent CC0 PNG  Image Library">
            <a:extLst>
              <a:ext uri="{FF2B5EF4-FFF2-40B4-BE49-F238E27FC236}">
                <a16:creationId xmlns:a16="http://schemas.microsoft.com/office/drawing/2014/main" id="{A88F6673-4D3E-42FA-AF88-C341EF0D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3510" y="3867540"/>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Christmas Bauble PNG Image - PurePNG | Free transparent CC0 PNG  Image Library">
            <a:extLst>
              <a:ext uri="{FF2B5EF4-FFF2-40B4-BE49-F238E27FC236}">
                <a16:creationId xmlns:a16="http://schemas.microsoft.com/office/drawing/2014/main" id="{96B809D3-1D45-4028-B0B7-72FD802D9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828" y="4264071"/>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ilver Christmas Bauble PNG Image - PurePNG | Free transparent CC0 PNG  Image Library">
            <a:extLst>
              <a:ext uri="{FF2B5EF4-FFF2-40B4-BE49-F238E27FC236}">
                <a16:creationId xmlns:a16="http://schemas.microsoft.com/office/drawing/2014/main" id="{293C07B9-0E68-4596-80A5-8C1B5445F0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994" y="4792067"/>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ilver Christmas Bauble PNG Image - PurePNG | Free transparent CC0 PNG  Image Library">
            <a:extLst>
              <a:ext uri="{FF2B5EF4-FFF2-40B4-BE49-F238E27FC236}">
                <a16:creationId xmlns:a16="http://schemas.microsoft.com/office/drawing/2014/main" id="{88441623-DB30-4905-BF7C-4CE6AA82A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192" y="3641651"/>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ilver Christmas Bauble PNG Image - PurePNG | Free transparent CC0 PNG  Image Library">
            <a:extLst>
              <a:ext uri="{FF2B5EF4-FFF2-40B4-BE49-F238E27FC236}">
                <a16:creationId xmlns:a16="http://schemas.microsoft.com/office/drawing/2014/main" id="{241B96C8-B140-4F87-9DB2-F899729A06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216" y="1555842"/>
            <a:ext cx="990974" cy="124484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35855409-D1B6-4C47-A412-F493747A010B}"/>
              </a:ext>
            </a:extLst>
          </p:cNvPr>
          <p:cNvSpPr txBox="1"/>
          <p:nvPr/>
        </p:nvSpPr>
        <p:spPr>
          <a:xfrm>
            <a:off x="1959490" y="540770"/>
            <a:ext cx="5225020"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Waar zijn de minste kerstballen?</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5" name="Afbeelding 14">
            <a:extLst>
              <a:ext uri="{FF2B5EF4-FFF2-40B4-BE49-F238E27FC236}">
                <a16:creationId xmlns:a16="http://schemas.microsoft.com/office/drawing/2014/main" id="{E1135F3A-0BA5-426D-9EA4-5E66B88EC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7" name="Picture 2" descr="Afbeeldingsresultaat voor ladybug clipart">
            <a:extLst>
              <a:ext uri="{FF2B5EF4-FFF2-40B4-BE49-F238E27FC236}">
                <a16:creationId xmlns:a16="http://schemas.microsoft.com/office/drawing/2014/main" id="{7F75F666-878B-4278-A2F7-27D79DA989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64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ristmas theme background in vintage tone, space for text - stock photo |  Crushpixel">
            <a:extLst>
              <a:ext uri="{FF2B5EF4-FFF2-40B4-BE49-F238E27FC236}">
                <a16:creationId xmlns:a16="http://schemas.microsoft.com/office/drawing/2014/main" id="{AB6BF70A-354C-4AF4-AE5A-BA9B67170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2"/>
          <a:stretch/>
        </p:blipFill>
        <p:spPr bwMode="auto">
          <a:xfrm>
            <a:off x="0" y="-1"/>
            <a:ext cx="9144000" cy="686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ilver Christmas Bauble PNG Image - PurePNG | Free transparent CC0 PNG  Image Library">
            <a:extLst>
              <a:ext uri="{FF2B5EF4-FFF2-40B4-BE49-F238E27FC236}">
                <a16:creationId xmlns:a16="http://schemas.microsoft.com/office/drawing/2014/main" id="{E4ED22EB-CB97-4339-9A5F-66092FBDB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710" y="3551056"/>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ver Christmas Bauble PNG Image - PurePNG | Free transparent CC0 PNG  Image Library">
            <a:extLst>
              <a:ext uri="{FF2B5EF4-FFF2-40B4-BE49-F238E27FC236}">
                <a16:creationId xmlns:a16="http://schemas.microsoft.com/office/drawing/2014/main" id="{A88F6673-4D3E-42FA-AF88-C341EF0D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270" y="2342763"/>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Christmas Bauble PNG Image - PurePNG | Free transparent CC0 PNG  Image Library">
            <a:extLst>
              <a:ext uri="{FF2B5EF4-FFF2-40B4-BE49-F238E27FC236}">
                <a16:creationId xmlns:a16="http://schemas.microsoft.com/office/drawing/2014/main" id="{96B809D3-1D45-4028-B0B7-72FD802D9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828" y="4264071"/>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ilver Christmas Bauble PNG Image - PurePNG | Free transparent CC0 PNG  Image Library">
            <a:extLst>
              <a:ext uri="{FF2B5EF4-FFF2-40B4-BE49-F238E27FC236}">
                <a16:creationId xmlns:a16="http://schemas.microsoft.com/office/drawing/2014/main" id="{293C07B9-0E68-4596-80A5-8C1B5445F0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994" y="4792067"/>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ilver Christmas Bauble PNG Image - PurePNG | Free transparent CC0 PNG  Image Library">
            <a:extLst>
              <a:ext uri="{FF2B5EF4-FFF2-40B4-BE49-F238E27FC236}">
                <a16:creationId xmlns:a16="http://schemas.microsoft.com/office/drawing/2014/main" id="{88441623-DB30-4905-BF7C-4CE6AA82A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192" y="3641651"/>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ilver Christmas Bauble PNG Image - PurePNG | Free transparent CC0 PNG  Image Library">
            <a:extLst>
              <a:ext uri="{FF2B5EF4-FFF2-40B4-BE49-F238E27FC236}">
                <a16:creationId xmlns:a16="http://schemas.microsoft.com/office/drawing/2014/main" id="{241B96C8-B140-4F87-9DB2-F899729A06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0777" y="2184160"/>
            <a:ext cx="990974" cy="124484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4AA2AF2B-31A3-47D8-B45A-46EBEE7F1074}"/>
              </a:ext>
            </a:extLst>
          </p:cNvPr>
          <p:cNvSpPr txBox="1"/>
          <p:nvPr/>
        </p:nvSpPr>
        <p:spPr>
          <a:xfrm>
            <a:off x="1959490" y="540770"/>
            <a:ext cx="5225020"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Waar zijn de minste kerstballen?</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5" name="Afbeelding 14">
            <a:extLst>
              <a:ext uri="{FF2B5EF4-FFF2-40B4-BE49-F238E27FC236}">
                <a16:creationId xmlns:a16="http://schemas.microsoft.com/office/drawing/2014/main" id="{D92D0490-EF04-4D87-8D80-E9151166B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7" name="Picture 2" descr="Afbeeldingsresultaat voor ladybug clipart">
            <a:extLst>
              <a:ext uri="{FF2B5EF4-FFF2-40B4-BE49-F238E27FC236}">
                <a16:creationId xmlns:a16="http://schemas.microsoft.com/office/drawing/2014/main" id="{58DDFC4D-F929-48DA-8AEB-5012F49BC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2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ristmas theme background in vintage tone, space for text - stock photo |  Crushpixel">
            <a:extLst>
              <a:ext uri="{FF2B5EF4-FFF2-40B4-BE49-F238E27FC236}">
                <a16:creationId xmlns:a16="http://schemas.microsoft.com/office/drawing/2014/main" id="{AB6BF70A-354C-4AF4-AE5A-BA9B67170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232"/>
          <a:stretch/>
        </p:blipFill>
        <p:spPr bwMode="auto">
          <a:xfrm>
            <a:off x="0" y="-1"/>
            <a:ext cx="9144000" cy="686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ilver Christmas Bauble PNG Image - PurePNG | Free transparent CC0 PNG  Image Library">
            <a:extLst>
              <a:ext uri="{FF2B5EF4-FFF2-40B4-BE49-F238E27FC236}">
                <a16:creationId xmlns:a16="http://schemas.microsoft.com/office/drawing/2014/main" id="{E4ED22EB-CB97-4339-9A5F-66092FBDB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710" y="3551056"/>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ilver Christmas Bauble PNG Image - PurePNG | Free transparent CC0 PNG  Image Library">
            <a:extLst>
              <a:ext uri="{FF2B5EF4-FFF2-40B4-BE49-F238E27FC236}">
                <a16:creationId xmlns:a16="http://schemas.microsoft.com/office/drawing/2014/main" id="{DE8ABE2F-23F1-4ED1-B49E-A11A41703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669" y="1867640"/>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ilver Christmas Bauble PNG Image - PurePNG | Free transparent CC0 PNG  Image Library">
            <a:extLst>
              <a:ext uri="{FF2B5EF4-FFF2-40B4-BE49-F238E27FC236}">
                <a16:creationId xmlns:a16="http://schemas.microsoft.com/office/drawing/2014/main" id="{15907CE4-0BC6-4288-9AE7-755E1BE54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224" y="2085354"/>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ver Christmas Bauble PNG Image - PurePNG | Free transparent CC0 PNG  Image Library">
            <a:extLst>
              <a:ext uri="{FF2B5EF4-FFF2-40B4-BE49-F238E27FC236}">
                <a16:creationId xmlns:a16="http://schemas.microsoft.com/office/drawing/2014/main" id="{A88F6673-4D3E-42FA-AF88-C341EF0DD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3510" y="3867540"/>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Christmas Bauble PNG Image - PurePNG | Free transparent CC0 PNG  Image Library">
            <a:extLst>
              <a:ext uri="{FF2B5EF4-FFF2-40B4-BE49-F238E27FC236}">
                <a16:creationId xmlns:a16="http://schemas.microsoft.com/office/drawing/2014/main" id="{96B809D3-1D45-4028-B0B7-72FD802D9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828" y="4264071"/>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ilver Christmas Bauble PNG Image - PurePNG | Free transparent CC0 PNG  Image Library">
            <a:extLst>
              <a:ext uri="{FF2B5EF4-FFF2-40B4-BE49-F238E27FC236}">
                <a16:creationId xmlns:a16="http://schemas.microsoft.com/office/drawing/2014/main" id="{293C07B9-0E68-4596-80A5-8C1B5445F0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994" y="4792067"/>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ilver Christmas Bauble PNG Image - PurePNG | Free transparent CC0 PNG  Image Library">
            <a:extLst>
              <a:ext uri="{FF2B5EF4-FFF2-40B4-BE49-F238E27FC236}">
                <a16:creationId xmlns:a16="http://schemas.microsoft.com/office/drawing/2014/main" id="{88441623-DB30-4905-BF7C-4CE6AA82A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192" y="3641651"/>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ilver Christmas Bauble PNG Image - PurePNG | Free transparent CC0 PNG  Image Library">
            <a:extLst>
              <a:ext uri="{FF2B5EF4-FFF2-40B4-BE49-F238E27FC236}">
                <a16:creationId xmlns:a16="http://schemas.microsoft.com/office/drawing/2014/main" id="{241B96C8-B140-4F87-9DB2-F899729A06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216" y="1555842"/>
            <a:ext cx="990974" cy="12448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ilver Christmas Bauble PNG Image - PurePNG | Free transparent CC0 PNG  Image Library">
            <a:extLst>
              <a:ext uri="{FF2B5EF4-FFF2-40B4-BE49-F238E27FC236}">
                <a16:creationId xmlns:a16="http://schemas.microsoft.com/office/drawing/2014/main" id="{A28E2F4F-C7FA-43E0-BD73-29DDDAA32E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465" y="1425630"/>
            <a:ext cx="990974" cy="1244840"/>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742083E2-1827-4FFA-9A35-82E2D39E9B3E}"/>
              </a:ext>
            </a:extLst>
          </p:cNvPr>
          <p:cNvSpPr txBox="1"/>
          <p:nvPr/>
        </p:nvSpPr>
        <p:spPr>
          <a:xfrm>
            <a:off x="1959490" y="540770"/>
            <a:ext cx="5225020"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Waar zijn de minste kerstballen?</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8" name="Afbeelding 17">
            <a:extLst>
              <a:ext uri="{FF2B5EF4-FFF2-40B4-BE49-F238E27FC236}">
                <a16:creationId xmlns:a16="http://schemas.microsoft.com/office/drawing/2014/main" id="{54C1E679-9960-402D-8E28-C44106E15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20" name="Picture 2" descr="Afbeeldingsresultaat voor ladybug clipart">
            <a:extLst>
              <a:ext uri="{FF2B5EF4-FFF2-40B4-BE49-F238E27FC236}">
                <a16:creationId xmlns:a16="http://schemas.microsoft.com/office/drawing/2014/main" id="{74748BC6-E2CF-480F-BDC0-9FEB5E15E5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819" y="5677009"/>
            <a:ext cx="583241" cy="7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4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A3E5D1A8-DC56-4163-94FD-1953DFE5E4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908"/>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7819054" y="2623459"/>
            <a:ext cx="1045027" cy="1446550"/>
          </a:xfrm>
          <a:prstGeom prst="rect">
            <a:avLst/>
          </a:prstGeom>
          <a:noFill/>
        </p:spPr>
        <p:txBody>
          <a:bodyPr wrap="square" rtlCol="0">
            <a:spAutoFit/>
          </a:bodyPr>
          <a:lstStyle/>
          <a:p>
            <a:pPr algn="ctr"/>
            <a:r>
              <a:rPr lang="nl-NL" sz="8800" dirty="0">
                <a:solidFill>
                  <a:schemeClr val="bg1"/>
                </a:solidFill>
              </a:rPr>
              <a:t>?</a:t>
            </a:r>
            <a:endParaRPr lang="en-US" sz="8800" dirty="0">
              <a:solidFill>
                <a:schemeClr val="bg1"/>
              </a:solidFill>
            </a:endParaRPr>
          </a:p>
        </p:txBody>
      </p:sp>
      <p:pic>
        <p:nvPicPr>
          <p:cNvPr id="12" name="Picture 2" descr="Christmas Baubles Images, Stock Photos &amp;amp; Vectors | Shutterstock">
            <a:extLst>
              <a:ext uri="{FF2B5EF4-FFF2-40B4-BE49-F238E27FC236}">
                <a16:creationId xmlns:a16="http://schemas.microsoft.com/office/drawing/2014/main" id="{756D18C8-280A-46ED-9A78-8D3D6019EB9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463" r="30059" b="24346"/>
          <a:stretch/>
        </p:blipFill>
        <p:spPr bwMode="auto">
          <a:xfrm>
            <a:off x="391889" y="2558144"/>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ristmas Baubles Images, Stock Photos &amp;amp; Vectors | Shutterstock">
            <a:extLst>
              <a:ext uri="{FF2B5EF4-FFF2-40B4-BE49-F238E27FC236}">
                <a16:creationId xmlns:a16="http://schemas.microsoft.com/office/drawing/2014/main" id="{9995396E-9153-4978-9EAD-B1AF6298D43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463" r="30059" b="24346"/>
          <a:stretch/>
        </p:blipFill>
        <p:spPr bwMode="auto">
          <a:xfrm>
            <a:off x="2062068" y="2558144"/>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ristmas Baubles Images, Stock Photos &amp;amp; Vectors | Shutterstock">
            <a:extLst>
              <a:ext uri="{FF2B5EF4-FFF2-40B4-BE49-F238E27FC236}">
                <a16:creationId xmlns:a16="http://schemas.microsoft.com/office/drawing/2014/main" id="{750EBBF9-3D8C-4057-9D16-DA29B9921C5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463" r="30059" b="24346"/>
          <a:stretch/>
        </p:blipFill>
        <p:spPr bwMode="auto">
          <a:xfrm>
            <a:off x="3732247" y="2558144"/>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ristmas Baubles Images, Stock Photos &amp;amp; Vectors | Shutterstock">
            <a:extLst>
              <a:ext uri="{FF2B5EF4-FFF2-40B4-BE49-F238E27FC236}">
                <a16:creationId xmlns:a16="http://schemas.microsoft.com/office/drawing/2014/main" id="{04479FCF-D025-4262-A8E3-F8E5D80A646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463" r="30059" b="24346"/>
          <a:stretch/>
        </p:blipFill>
        <p:spPr bwMode="auto">
          <a:xfrm>
            <a:off x="5402426" y="2558144"/>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ristmas Baubles Images, Stock Photos &amp;amp; Vectors | Shutterstock">
            <a:extLst>
              <a:ext uri="{FF2B5EF4-FFF2-40B4-BE49-F238E27FC236}">
                <a16:creationId xmlns:a16="http://schemas.microsoft.com/office/drawing/2014/main" id="{9F16C16A-7F61-4805-9B64-94277CE8AD0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463" r="43224" b="24346"/>
          <a:stretch/>
        </p:blipFill>
        <p:spPr bwMode="auto">
          <a:xfrm>
            <a:off x="7072605" y="2558144"/>
            <a:ext cx="839757" cy="1387742"/>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89BC5EE2-8115-4C68-AD25-1F4A2FEEA039}"/>
              </a:ext>
            </a:extLst>
          </p:cNvPr>
          <p:cNvSpPr txBox="1"/>
          <p:nvPr/>
        </p:nvSpPr>
        <p:spPr>
          <a:xfrm>
            <a:off x="5088879" y="5490410"/>
            <a:ext cx="3916074" cy="461665"/>
          </a:xfrm>
          <a:prstGeom prst="rect">
            <a:avLst/>
          </a:prstGeom>
          <a:noFill/>
        </p:spPr>
        <p:txBody>
          <a:bodyPr wrap="square" rtlCol="0">
            <a:spAutoFit/>
          </a:bodyPr>
          <a:lstStyle/>
          <a:p>
            <a:pPr algn="ctr"/>
            <a:r>
              <a:rPr lang="nl-NL" sz="2400" dirty="0">
                <a:solidFill>
                  <a:schemeClr val="bg1"/>
                </a:solidFill>
                <a:latin typeface="Showcard Gothic" panose="04020904020102020604" pitchFamily="82" charset="0"/>
                <a:ea typeface="coffee+tea demo" panose="02000603000000000000" pitchFamily="2" charset="0"/>
              </a:rPr>
              <a:t>Vul het patroon aan.</a:t>
            </a:r>
            <a:endParaRPr lang="en-US" sz="2400"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1147CEAC-EC21-4449-A072-3202AF10C0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59512" y="6135555"/>
            <a:ext cx="4615647" cy="628030"/>
          </a:xfrm>
          <a:prstGeom prst="rect">
            <a:avLst/>
          </a:prstGeom>
        </p:spPr>
      </p:pic>
      <p:pic>
        <p:nvPicPr>
          <p:cNvPr id="17" name="Picture 10" descr="Colorful hand drawing cute boy with striped shirt Vector Image">
            <a:extLst>
              <a:ext uri="{FF2B5EF4-FFF2-40B4-BE49-F238E27FC236}">
                <a16:creationId xmlns:a16="http://schemas.microsoft.com/office/drawing/2014/main" id="{70008EB6-C3D6-4460-A463-1CAABDB93F4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139047" y="5645835"/>
            <a:ext cx="759558"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6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D2101DEC-2F51-46AD-A31A-55AF515A4A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908"/>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5134081" y="2679680"/>
            <a:ext cx="1803576" cy="1446550"/>
          </a:xfrm>
          <a:prstGeom prst="rect">
            <a:avLst/>
          </a:prstGeom>
          <a:noFill/>
        </p:spPr>
        <p:txBody>
          <a:bodyPr wrap="square" rtlCol="0">
            <a:spAutoFit/>
          </a:bodyPr>
          <a:lstStyle/>
          <a:p>
            <a:pPr algn="ctr"/>
            <a:r>
              <a:rPr lang="nl-NL" sz="8800" dirty="0">
                <a:solidFill>
                  <a:schemeClr val="bg1"/>
                </a:solidFill>
              </a:rPr>
              <a:t>?</a:t>
            </a:r>
            <a:endParaRPr lang="en-US" sz="8800" dirty="0">
              <a:solidFill>
                <a:schemeClr val="bg1"/>
              </a:solidFill>
            </a:endParaRPr>
          </a:p>
        </p:txBody>
      </p:sp>
      <p:pic>
        <p:nvPicPr>
          <p:cNvPr id="19" name="Picture 2" descr="Christmas Baubles Images, Stock Photos &amp;amp; Vectors | Shutterstock">
            <a:extLst>
              <a:ext uri="{FF2B5EF4-FFF2-40B4-BE49-F238E27FC236}">
                <a16:creationId xmlns:a16="http://schemas.microsoft.com/office/drawing/2014/main" id="{DEF6209F-CE06-4887-9085-884CE623C15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65" r="56457" b="24346"/>
          <a:stretch/>
        </p:blipFill>
        <p:spPr bwMode="auto">
          <a:xfrm>
            <a:off x="536164" y="2709084"/>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mas Baubles Images, Stock Photos &amp;amp; Vectors | Shutterstock">
            <a:extLst>
              <a:ext uri="{FF2B5EF4-FFF2-40B4-BE49-F238E27FC236}">
                <a16:creationId xmlns:a16="http://schemas.microsoft.com/office/drawing/2014/main" id="{AB39B675-D495-42F4-A410-3BC2DE57278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65" r="56457" b="24346"/>
          <a:stretch/>
        </p:blipFill>
        <p:spPr bwMode="auto">
          <a:xfrm>
            <a:off x="2206343" y="2709084"/>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ristmas Baubles Images, Stock Photos &amp;amp; Vectors | Shutterstock">
            <a:extLst>
              <a:ext uri="{FF2B5EF4-FFF2-40B4-BE49-F238E27FC236}">
                <a16:creationId xmlns:a16="http://schemas.microsoft.com/office/drawing/2014/main" id="{C8F58DFD-CB0C-4AC0-B829-4CC1F5A9FAF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65" r="56457" b="24346"/>
          <a:stretch/>
        </p:blipFill>
        <p:spPr bwMode="auto">
          <a:xfrm>
            <a:off x="3909435" y="2735129"/>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ristmas Baubles Images, Stock Photos &amp;amp; Vectors | Shutterstock">
            <a:extLst>
              <a:ext uri="{FF2B5EF4-FFF2-40B4-BE49-F238E27FC236}">
                <a16:creationId xmlns:a16="http://schemas.microsoft.com/office/drawing/2014/main" id="{0881B637-98EB-49B8-92C6-F4052193747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65" r="56457" b="24346"/>
          <a:stretch/>
        </p:blipFill>
        <p:spPr bwMode="auto">
          <a:xfrm>
            <a:off x="7347165" y="2735129"/>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ristmas Baubles Images, Stock Photos &amp;amp; Vectors | Shutterstock">
            <a:extLst>
              <a:ext uri="{FF2B5EF4-FFF2-40B4-BE49-F238E27FC236}">
                <a16:creationId xmlns:a16="http://schemas.microsoft.com/office/drawing/2014/main" id="{2D395565-7F46-42B5-B0AE-478CB2AE014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251" r="56457" b="24346"/>
          <a:stretch/>
        </p:blipFill>
        <p:spPr bwMode="auto">
          <a:xfrm>
            <a:off x="6508703" y="2735129"/>
            <a:ext cx="838462" cy="1387742"/>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E628AA42-FB61-4998-8E1F-ED5DB36DAAB6}"/>
              </a:ext>
            </a:extLst>
          </p:cNvPr>
          <p:cNvSpPr txBox="1"/>
          <p:nvPr/>
        </p:nvSpPr>
        <p:spPr>
          <a:xfrm>
            <a:off x="5088879" y="5490410"/>
            <a:ext cx="3916074" cy="461665"/>
          </a:xfrm>
          <a:prstGeom prst="rect">
            <a:avLst/>
          </a:prstGeom>
          <a:noFill/>
        </p:spPr>
        <p:txBody>
          <a:bodyPr wrap="square" rtlCol="0">
            <a:spAutoFit/>
          </a:bodyPr>
          <a:lstStyle/>
          <a:p>
            <a:pPr algn="ctr"/>
            <a:r>
              <a:rPr lang="nl-NL" sz="2400" dirty="0">
                <a:solidFill>
                  <a:schemeClr val="bg1"/>
                </a:solidFill>
                <a:latin typeface="Showcard Gothic" panose="04020904020102020604" pitchFamily="82" charset="0"/>
                <a:ea typeface="coffee+tea demo" panose="02000603000000000000" pitchFamily="2" charset="0"/>
              </a:rPr>
              <a:t>Vul het patroon aan.</a:t>
            </a:r>
            <a:endParaRPr lang="en-US" sz="2400" dirty="0">
              <a:solidFill>
                <a:schemeClr val="bg1"/>
              </a:solidFill>
              <a:latin typeface="Showcard Gothic" panose="04020904020102020604" pitchFamily="82" charset="0"/>
              <a:ea typeface="coffee+tea demo" panose="02000603000000000000" pitchFamily="2" charset="0"/>
            </a:endParaRPr>
          </a:p>
        </p:txBody>
      </p:sp>
      <p:pic>
        <p:nvPicPr>
          <p:cNvPr id="12" name="Afbeelding 11">
            <a:extLst>
              <a:ext uri="{FF2B5EF4-FFF2-40B4-BE49-F238E27FC236}">
                <a16:creationId xmlns:a16="http://schemas.microsoft.com/office/drawing/2014/main" id="{1A6CB4AC-16CE-4BDA-B9FE-C3926B75F0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59512" y="6135555"/>
            <a:ext cx="4615647" cy="628030"/>
          </a:xfrm>
          <a:prstGeom prst="rect">
            <a:avLst/>
          </a:prstGeom>
        </p:spPr>
      </p:pic>
      <p:pic>
        <p:nvPicPr>
          <p:cNvPr id="13" name="Picture 10" descr="Colorful hand drawing cute boy with striped shirt Vector Image">
            <a:extLst>
              <a:ext uri="{FF2B5EF4-FFF2-40B4-BE49-F238E27FC236}">
                <a16:creationId xmlns:a16="http://schemas.microsoft.com/office/drawing/2014/main" id="{7BB89C1A-A130-4F1C-A8C4-47E85D0BE481}"/>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139047" y="5645835"/>
            <a:ext cx="759558"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150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E0DD316B-3BC9-4EFA-A1E3-5379185F23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908"/>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6946988" y="2737356"/>
            <a:ext cx="1803576" cy="1446550"/>
          </a:xfrm>
          <a:prstGeom prst="rect">
            <a:avLst/>
          </a:prstGeom>
          <a:noFill/>
        </p:spPr>
        <p:txBody>
          <a:bodyPr wrap="square" rtlCol="0">
            <a:spAutoFit/>
          </a:bodyPr>
          <a:lstStyle/>
          <a:p>
            <a:pPr algn="ctr"/>
            <a:r>
              <a:rPr lang="nl-NL" sz="8800" dirty="0">
                <a:solidFill>
                  <a:schemeClr val="bg1"/>
                </a:solidFill>
              </a:rPr>
              <a:t>?</a:t>
            </a:r>
            <a:endParaRPr lang="en-US" sz="8800" dirty="0">
              <a:solidFill>
                <a:schemeClr val="bg1"/>
              </a:solidFill>
            </a:endParaRPr>
          </a:p>
        </p:txBody>
      </p:sp>
      <p:pic>
        <p:nvPicPr>
          <p:cNvPr id="14" name="Picture 2" descr="Christmas Baubles Images, Stock Photos &amp;amp; Vectors | Shutterstock">
            <a:extLst>
              <a:ext uri="{FF2B5EF4-FFF2-40B4-BE49-F238E27FC236}">
                <a16:creationId xmlns:a16="http://schemas.microsoft.com/office/drawing/2014/main" id="{498FC54D-7651-4C5B-A60D-DF6AD638278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560" t="-1956" r="16962" b="26303"/>
          <a:stretch/>
        </p:blipFill>
        <p:spPr bwMode="auto">
          <a:xfrm>
            <a:off x="536164" y="2737077"/>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mas Baubles Images, Stock Photos &amp;amp; Vectors | Shutterstock">
            <a:extLst>
              <a:ext uri="{FF2B5EF4-FFF2-40B4-BE49-F238E27FC236}">
                <a16:creationId xmlns:a16="http://schemas.microsoft.com/office/drawing/2014/main" id="{EF388105-F8C5-4FA9-BABD-FAEB07E49E3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07" t="-1956" r="16962" b="26303"/>
          <a:stretch/>
        </p:blipFill>
        <p:spPr bwMode="auto">
          <a:xfrm>
            <a:off x="2197012" y="2737077"/>
            <a:ext cx="847183"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ristmas Baubles Images, Stock Photos &amp;amp; Vectors | Shutterstock">
            <a:extLst>
              <a:ext uri="{FF2B5EF4-FFF2-40B4-BE49-F238E27FC236}">
                <a16:creationId xmlns:a16="http://schemas.microsoft.com/office/drawing/2014/main" id="{44F0FC7D-E3B3-4AB6-883B-CC02A6DB516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560" t="-1956" r="16962" b="26303"/>
          <a:stretch/>
        </p:blipFill>
        <p:spPr bwMode="auto">
          <a:xfrm>
            <a:off x="3044195" y="2735129"/>
            <a:ext cx="167017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ristmas Baubles Images, Stock Photos &amp;amp; Vectors | Shutterstock">
            <a:extLst>
              <a:ext uri="{FF2B5EF4-FFF2-40B4-BE49-F238E27FC236}">
                <a16:creationId xmlns:a16="http://schemas.microsoft.com/office/drawing/2014/main" id="{CC03D4E9-A68B-4421-B1AC-5B35111C2C6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07" t="-1956" r="16962" b="26303"/>
          <a:stretch/>
        </p:blipFill>
        <p:spPr bwMode="auto">
          <a:xfrm>
            <a:off x="4705043" y="2735129"/>
            <a:ext cx="847183"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ristmas Baubles Images, Stock Photos &amp;amp; Vectors | Shutterstock">
            <a:extLst>
              <a:ext uri="{FF2B5EF4-FFF2-40B4-BE49-F238E27FC236}">
                <a16:creationId xmlns:a16="http://schemas.microsoft.com/office/drawing/2014/main" id="{26401A80-DD42-48C5-8A1A-B6A12BAC9D6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560" t="-1956" r="16962" b="26303"/>
          <a:stretch/>
        </p:blipFill>
        <p:spPr bwMode="auto">
          <a:xfrm>
            <a:off x="5552226" y="2733181"/>
            <a:ext cx="1670179" cy="1387742"/>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7A805200-3DFB-4BDD-A3B0-06E5DB5376B4}"/>
              </a:ext>
            </a:extLst>
          </p:cNvPr>
          <p:cNvSpPr txBox="1"/>
          <p:nvPr/>
        </p:nvSpPr>
        <p:spPr>
          <a:xfrm>
            <a:off x="5088879" y="5490410"/>
            <a:ext cx="3916074" cy="461665"/>
          </a:xfrm>
          <a:prstGeom prst="rect">
            <a:avLst/>
          </a:prstGeom>
          <a:noFill/>
        </p:spPr>
        <p:txBody>
          <a:bodyPr wrap="square" rtlCol="0">
            <a:spAutoFit/>
          </a:bodyPr>
          <a:lstStyle/>
          <a:p>
            <a:pPr algn="ctr"/>
            <a:r>
              <a:rPr lang="nl-NL" sz="2400" dirty="0">
                <a:solidFill>
                  <a:schemeClr val="bg1"/>
                </a:solidFill>
                <a:latin typeface="Showcard Gothic" panose="04020904020102020604" pitchFamily="82" charset="0"/>
                <a:ea typeface="coffee+tea demo" panose="02000603000000000000" pitchFamily="2" charset="0"/>
              </a:rPr>
              <a:t>Vul het patroon aan.</a:t>
            </a:r>
            <a:endParaRPr lang="en-US" sz="2400" dirty="0">
              <a:solidFill>
                <a:schemeClr val="bg1"/>
              </a:solidFill>
              <a:latin typeface="Showcard Gothic" panose="04020904020102020604" pitchFamily="82" charset="0"/>
              <a:ea typeface="coffee+tea demo" panose="02000603000000000000" pitchFamily="2" charset="0"/>
            </a:endParaRPr>
          </a:p>
        </p:txBody>
      </p:sp>
      <p:pic>
        <p:nvPicPr>
          <p:cNvPr id="12" name="Afbeelding 11">
            <a:extLst>
              <a:ext uri="{FF2B5EF4-FFF2-40B4-BE49-F238E27FC236}">
                <a16:creationId xmlns:a16="http://schemas.microsoft.com/office/drawing/2014/main" id="{588D0891-0DCB-4CD9-B998-E012E535DA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59512" y="6135555"/>
            <a:ext cx="4615647" cy="628030"/>
          </a:xfrm>
          <a:prstGeom prst="rect">
            <a:avLst/>
          </a:prstGeom>
        </p:spPr>
      </p:pic>
      <p:pic>
        <p:nvPicPr>
          <p:cNvPr id="13" name="Picture 10" descr="Colorful hand drawing cute boy with striped shirt Vector Image">
            <a:extLst>
              <a:ext uri="{FF2B5EF4-FFF2-40B4-BE49-F238E27FC236}">
                <a16:creationId xmlns:a16="http://schemas.microsoft.com/office/drawing/2014/main" id="{94C7E4AC-05A3-4525-A736-06D30B81D62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139047" y="5645835"/>
            <a:ext cx="759558"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03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E3C62641-99E0-469B-AD8F-7FF30E9C8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908"/>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ristmas Baubles Images, Stock Photos &amp;amp; Vectors | Shutterstock">
            <a:extLst>
              <a:ext uri="{FF2B5EF4-FFF2-40B4-BE49-F238E27FC236}">
                <a16:creationId xmlns:a16="http://schemas.microsoft.com/office/drawing/2014/main" id="{6670547B-8679-4D3C-B8BF-AC2EE043364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326" t="-1956" r="16962" b="26303"/>
          <a:stretch/>
        </p:blipFill>
        <p:spPr bwMode="auto">
          <a:xfrm>
            <a:off x="326569" y="2735129"/>
            <a:ext cx="2504923"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ristmas Baubles Images, Stock Photos &amp;amp; Vectors | Shutterstock">
            <a:extLst>
              <a:ext uri="{FF2B5EF4-FFF2-40B4-BE49-F238E27FC236}">
                <a16:creationId xmlns:a16="http://schemas.microsoft.com/office/drawing/2014/main" id="{D7BF5CDD-A52A-4699-BF22-7C070DB3E1A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326" t="-1956" r="16962" b="26303"/>
          <a:stretch/>
        </p:blipFill>
        <p:spPr bwMode="auto">
          <a:xfrm>
            <a:off x="2831492" y="2735129"/>
            <a:ext cx="2504923"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ristmas Baubles Images, Stock Photos &amp;amp; Vectors | Shutterstock">
            <a:extLst>
              <a:ext uri="{FF2B5EF4-FFF2-40B4-BE49-F238E27FC236}">
                <a16:creationId xmlns:a16="http://schemas.microsoft.com/office/drawing/2014/main" id="{8439EA3B-326E-4B6C-BBB0-2E117546CB5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242" t="-1956" r="16962" b="26303"/>
          <a:stretch/>
        </p:blipFill>
        <p:spPr bwMode="auto">
          <a:xfrm>
            <a:off x="6214186" y="2735129"/>
            <a:ext cx="1627152"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ristmas Baubles Images, Stock Photos &amp;amp; Vectors | Shutterstock">
            <a:extLst>
              <a:ext uri="{FF2B5EF4-FFF2-40B4-BE49-F238E27FC236}">
                <a16:creationId xmlns:a16="http://schemas.microsoft.com/office/drawing/2014/main" id="{3C04BAD5-ADD1-4DC9-8C62-E81789084BC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326" t="-1956" r="42679" b="26303"/>
          <a:stretch/>
        </p:blipFill>
        <p:spPr bwMode="auto">
          <a:xfrm>
            <a:off x="7832008" y="2735129"/>
            <a:ext cx="882782" cy="1387742"/>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8597C055-444B-4900-9532-C8DDC7C593C3}"/>
              </a:ext>
            </a:extLst>
          </p:cNvPr>
          <p:cNvSpPr txBox="1"/>
          <p:nvPr/>
        </p:nvSpPr>
        <p:spPr>
          <a:xfrm>
            <a:off x="4854851" y="2762585"/>
            <a:ext cx="1803576" cy="1446550"/>
          </a:xfrm>
          <a:prstGeom prst="rect">
            <a:avLst/>
          </a:prstGeom>
          <a:noFill/>
        </p:spPr>
        <p:txBody>
          <a:bodyPr wrap="square" rtlCol="0">
            <a:spAutoFit/>
          </a:bodyPr>
          <a:lstStyle/>
          <a:p>
            <a:pPr algn="ctr"/>
            <a:r>
              <a:rPr lang="nl-NL" sz="8800" dirty="0">
                <a:solidFill>
                  <a:schemeClr val="bg1"/>
                </a:solidFill>
              </a:rPr>
              <a:t>?</a:t>
            </a:r>
            <a:endParaRPr lang="en-US" sz="8800" dirty="0">
              <a:solidFill>
                <a:schemeClr val="bg1"/>
              </a:solidFill>
            </a:endParaRPr>
          </a:p>
        </p:txBody>
      </p:sp>
      <p:sp>
        <p:nvSpPr>
          <p:cNvPr id="10" name="Tekstvak 9">
            <a:extLst>
              <a:ext uri="{FF2B5EF4-FFF2-40B4-BE49-F238E27FC236}">
                <a16:creationId xmlns:a16="http://schemas.microsoft.com/office/drawing/2014/main" id="{D8757725-EBAE-4F9A-AE1F-096D241FE53E}"/>
              </a:ext>
            </a:extLst>
          </p:cNvPr>
          <p:cNvSpPr txBox="1"/>
          <p:nvPr/>
        </p:nvSpPr>
        <p:spPr>
          <a:xfrm>
            <a:off x="5088879" y="5490410"/>
            <a:ext cx="3916074" cy="461665"/>
          </a:xfrm>
          <a:prstGeom prst="rect">
            <a:avLst/>
          </a:prstGeom>
          <a:noFill/>
        </p:spPr>
        <p:txBody>
          <a:bodyPr wrap="square" rtlCol="0">
            <a:spAutoFit/>
          </a:bodyPr>
          <a:lstStyle/>
          <a:p>
            <a:pPr algn="ctr"/>
            <a:r>
              <a:rPr lang="nl-NL" sz="2400" dirty="0">
                <a:solidFill>
                  <a:schemeClr val="bg1"/>
                </a:solidFill>
                <a:latin typeface="Showcard Gothic" panose="04020904020102020604" pitchFamily="82" charset="0"/>
                <a:ea typeface="coffee+tea demo" panose="02000603000000000000" pitchFamily="2" charset="0"/>
              </a:rPr>
              <a:t>Vul het patroon aan.</a:t>
            </a:r>
            <a:endParaRPr lang="en-US" sz="2400"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EC59350D-092D-49B2-A789-A7CD535758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59512" y="6135555"/>
            <a:ext cx="4615647" cy="628030"/>
          </a:xfrm>
          <a:prstGeom prst="rect">
            <a:avLst/>
          </a:prstGeom>
        </p:spPr>
      </p:pic>
      <p:pic>
        <p:nvPicPr>
          <p:cNvPr id="12" name="Picture 10" descr="Colorful hand drawing cute boy with striped shirt Vector Image">
            <a:extLst>
              <a:ext uri="{FF2B5EF4-FFF2-40B4-BE49-F238E27FC236}">
                <a16:creationId xmlns:a16="http://schemas.microsoft.com/office/drawing/2014/main" id="{3F4D2196-25BF-4A6B-B7BE-07A46A7BA91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139047" y="5645835"/>
            <a:ext cx="759558"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4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E3C62641-99E0-469B-AD8F-7FF30E9C8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908"/>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ristmas Baubles Images, Stock Photos &amp;amp; Vectors | Shutterstock">
            <a:extLst>
              <a:ext uri="{FF2B5EF4-FFF2-40B4-BE49-F238E27FC236}">
                <a16:creationId xmlns:a16="http://schemas.microsoft.com/office/drawing/2014/main" id="{6670547B-8679-4D3C-B8BF-AC2EE043364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85" t="-1496" r="42672" b="25843"/>
          <a:stretch/>
        </p:blipFill>
        <p:spPr bwMode="auto">
          <a:xfrm>
            <a:off x="355599" y="2735129"/>
            <a:ext cx="1693157" cy="1387742"/>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8597C055-444B-4900-9532-C8DDC7C593C3}"/>
              </a:ext>
            </a:extLst>
          </p:cNvPr>
          <p:cNvSpPr txBox="1"/>
          <p:nvPr/>
        </p:nvSpPr>
        <p:spPr>
          <a:xfrm>
            <a:off x="7644654" y="2874553"/>
            <a:ext cx="1409598" cy="1446550"/>
          </a:xfrm>
          <a:prstGeom prst="rect">
            <a:avLst/>
          </a:prstGeom>
          <a:noFill/>
        </p:spPr>
        <p:txBody>
          <a:bodyPr wrap="square" rtlCol="0">
            <a:spAutoFit/>
          </a:bodyPr>
          <a:lstStyle/>
          <a:p>
            <a:pPr algn="ctr"/>
            <a:r>
              <a:rPr lang="nl-NL" sz="8800" dirty="0">
                <a:solidFill>
                  <a:schemeClr val="bg1"/>
                </a:solidFill>
              </a:rPr>
              <a:t>?</a:t>
            </a:r>
            <a:endParaRPr lang="en-US" sz="8800" dirty="0">
              <a:solidFill>
                <a:schemeClr val="bg1"/>
              </a:solidFill>
            </a:endParaRPr>
          </a:p>
        </p:txBody>
      </p:sp>
      <p:pic>
        <p:nvPicPr>
          <p:cNvPr id="8" name="Picture 2" descr="Christmas Baubles Images, Stock Photos &amp;amp; Vectors | Shutterstock">
            <a:extLst>
              <a:ext uri="{FF2B5EF4-FFF2-40B4-BE49-F238E27FC236}">
                <a16:creationId xmlns:a16="http://schemas.microsoft.com/office/drawing/2014/main" id="{57E28E89-5A28-4202-833F-5D7D2C5DAF7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85" t="-1496" r="56416" b="25843"/>
          <a:stretch/>
        </p:blipFill>
        <p:spPr bwMode="auto">
          <a:xfrm>
            <a:off x="2048756" y="2735129"/>
            <a:ext cx="826276" cy="13877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ristmas Baubles Images, Stock Photos &amp;amp; Vectors | Shutterstock">
            <a:extLst>
              <a:ext uri="{FF2B5EF4-FFF2-40B4-BE49-F238E27FC236}">
                <a16:creationId xmlns:a16="http://schemas.microsoft.com/office/drawing/2014/main" id="{A42A8592-D861-4A0C-90E1-1724EAFDEA5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85" t="-1496" r="42672" b="25843"/>
          <a:stretch/>
        </p:blipFill>
        <p:spPr bwMode="auto">
          <a:xfrm>
            <a:off x="2875032" y="2735129"/>
            <a:ext cx="1693157"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ristmas Baubles Images, Stock Photos &amp;amp; Vectors | Shutterstock">
            <a:extLst>
              <a:ext uri="{FF2B5EF4-FFF2-40B4-BE49-F238E27FC236}">
                <a16:creationId xmlns:a16="http://schemas.microsoft.com/office/drawing/2014/main" id="{CF870775-154C-49CC-8D03-6AC16995D71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85" t="-1496" r="56416" b="25843"/>
          <a:stretch/>
        </p:blipFill>
        <p:spPr bwMode="auto">
          <a:xfrm>
            <a:off x="4568189" y="2735129"/>
            <a:ext cx="826276"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ristmas Baubles Images, Stock Photos &amp;amp; Vectors | Shutterstock">
            <a:extLst>
              <a:ext uri="{FF2B5EF4-FFF2-40B4-BE49-F238E27FC236}">
                <a16:creationId xmlns:a16="http://schemas.microsoft.com/office/drawing/2014/main" id="{F8264B7F-8FEB-488A-8DCB-AEE8AF46F1B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85" t="-1496" r="42672" b="25843"/>
          <a:stretch/>
        </p:blipFill>
        <p:spPr bwMode="auto">
          <a:xfrm>
            <a:off x="5394465" y="2735129"/>
            <a:ext cx="1693157"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ristmas Baubles Images, Stock Photos &amp;amp; Vectors | Shutterstock">
            <a:extLst>
              <a:ext uri="{FF2B5EF4-FFF2-40B4-BE49-F238E27FC236}">
                <a16:creationId xmlns:a16="http://schemas.microsoft.com/office/drawing/2014/main" id="{EE35BC69-BF36-4721-9C4F-2095819F372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85" t="-1496" r="56416" b="25843"/>
          <a:stretch/>
        </p:blipFill>
        <p:spPr bwMode="auto">
          <a:xfrm>
            <a:off x="7087622" y="2735129"/>
            <a:ext cx="826276" cy="138774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59128272-E170-4514-A950-5DDBE77732C2}"/>
              </a:ext>
            </a:extLst>
          </p:cNvPr>
          <p:cNvSpPr txBox="1"/>
          <p:nvPr/>
        </p:nvSpPr>
        <p:spPr>
          <a:xfrm>
            <a:off x="5088879" y="5490410"/>
            <a:ext cx="3916074" cy="461665"/>
          </a:xfrm>
          <a:prstGeom prst="rect">
            <a:avLst/>
          </a:prstGeom>
          <a:noFill/>
        </p:spPr>
        <p:txBody>
          <a:bodyPr wrap="square" rtlCol="0">
            <a:spAutoFit/>
          </a:bodyPr>
          <a:lstStyle/>
          <a:p>
            <a:pPr algn="ctr"/>
            <a:r>
              <a:rPr lang="nl-NL" sz="2400" dirty="0">
                <a:solidFill>
                  <a:schemeClr val="bg1"/>
                </a:solidFill>
                <a:latin typeface="Showcard Gothic" panose="04020904020102020604" pitchFamily="82" charset="0"/>
                <a:ea typeface="coffee+tea demo" panose="02000603000000000000" pitchFamily="2" charset="0"/>
              </a:rPr>
              <a:t>Vul het patroon aan.</a:t>
            </a:r>
            <a:endParaRPr lang="en-US" sz="2400" dirty="0">
              <a:solidFill>
                <a:schemeClr val="bg1"/>
              </a:solidFill>
              <a:latin typeface="Showcard Gothic" panose="04020904020102020604" pitchFamily="82" charset="0"/>
              <a:ea typeface="coffee+tea demo" panose="02000603000000000000" pitchFamily="2" charset="0"/>
            </a:endParaRPr>
          </a:p>
        </p:txBody>
      </p:sp>
      <p:pic>
        <p:nvPicPr>
          <p:cNvPr id="16" name="Afbeelding 15">
            <a:extLst>
              <a:ext uri="{FF2B5EF4-FFF2-40B4-BE49-F238E27FC236}">
                <a16:creationId xmlns:a16="http://schemas.microsoft.com/office/drawing/2014/main" id="{27B3B35F-4EDE-4374-B7DB-30B26A4EDF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59512" y="6135555"/>
            <a:ext cx="4615647" cy="628030"/>
          </a:xfrm>
          <a:prstGeom prst="rect">
            <a:avLst/>
          </a:prstGeom>
        </p:spPr>
      </p:pic>
      <p:pic>
        <p:nvPicPr>
          <p:cNvPr id="17" name="Picture 10" descr="Colorful hand drawing cute boy with striped shirt Vector Image">
            <a:extLst>
              <a:ext uri="{FF2B5EF4-FFF2-40B4-BE49-F238E27FC236}">
                <a16:creationId xmlns:a16="http://schemas.microsoft.com/office/drawing/2014/main" id="{53F712B1-89A7-4ED0-B18B-4604670FA7D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139047" y="5645835"/>
            <a:ext cx="759558"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7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CF33B456-71CA-4478-91C8-5499695ADE0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280"/>
          <a:stretch/>
        </p:blipFill>
        <p:spPr bwMode="auto">
          <a:xfrm>
            <a:off x="6965577" y="523485"/>
            <a:ext cx="1370991" cy="165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4C9A46D5-A11A-47BC-B0EB-8DA9B043D6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280"/>
          <a:stretch/>
        </p:blipFill>
        <p:spPr bwMode="auto">
          <a:xfrm>
            <a:off x="214968" y="523486"/>
            <a:ext cx="1370991" cy="16596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ristmas Baubles Images, Stock Photos &amp;amp; Vectors | Shutterstock">
            <a:extLst>
              <a:ext uri="{FF2B5EF4-FFF2-40B4-BE49-F238E27FC236}">
                <a16:creationId xmlns:a16="http://schemas.microsoft.com/office/drawing/2014/main" id="{C8C3DF73-8A63-4F84-AE3F-92FF26B905E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439" r="30059" b="24346"/>
          <a:stretch/>
        </p:blipFill>
        <p:spPr bwMode="auto">
          <a:xfrm>
            <a:off x="431410" y="687410"/>
            <a:ext cx="851713"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97AC5E3E-1A60-4120-A9FE-82FA2D6492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280"/>
          <a:stretch/>
        </p:blipFill>
        <p:spPr bwMode="auto">
          <a:xfrm>
            <a:off x="1557326" y="523486"/>
            <a:ext cx="1370991" cy="1659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CCC77B02-6C90-4BA1-B511-A20F26465A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280"/>
          <a:stretch/>
        </p:blipFill>
        <p:spPr bwMode="auto">
          <a:xfrm>
            <a:off x="2899684" y="523486"/>
            <a:ext cx="1370991" cy="16596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D73AF5D7-661D-4E41-A290-F3623AED47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280"/>
          <a:stretch/>
        </p:blipFill>
        <p:spPr bwMode="auto">
          <a:xfrm>
            <a:off x="4242042" y="523486"/>
            <a:ext cx="1370991" cy="16596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Wallpaper winter, background, blue, pattern, Snowflakes, christmas,  background, Christmas, snowflake images for desktop, section новый год -  download">
            <a:extLst>
              <a:ext uri="{FF2B5EF4-FFF2-40B4-BE49-F238E27FC236}">
                <a16:creationId xmlns:a16="http://schemas.microsoft.com/office/drawing/2014/main" id="{E01735BE-5507-4CB0-B912-88413E9AF2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280"/>
          <a:stretch/>
        </p:blipFill>
        <p:spPr bwMode="auto">
          <a:xfrm>
            <a:off x="5584400" y="523486"/>
            <a:ext cx="1370991" cy="16596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p:cNvGraphicFramePr>
            <a:graphicFrameLocks noGrp="1"/>
          </p:cNvGraphicFramePr>
          <p:nvPr>
            <p:extLst>
              <p:ext uri="{D42A27DB-BD31-4B8C-83A1-F6EECF244321}">
                <p14:modId xmlns:p14="http://schemas.microsoft.com/office/powerpoint/2010/main" val="2255934769"/>
              </p:ext>
            </p:extLst>
          </p:nvPr>
        </p:nvGraphicFramePr>
        <p:xfrm>
          <a:off x="201016" y="523486"/>
          <a:ext cx="8121600" cy="1659605"/>
        </p:xfrm>
        <a:graphic>
          <a:graphicData uri="http://schemas.openxmlformats.org/drawingml/2006/table">
            <a:tbl>
              <a:tblPr firstRow="1" bandRow="1">
                <a:tableStyleId>{5940675A-B579-460E-94D1-54222C63F5DA}</a:tableStyleId>
              </a:tblPr>
              <a:tblGrid>
                <a:gridCol w="1353600">
                  <a:extLst>
                    <a:ext uri="{9D8B030D-6E8A-4147-A177-3AD203B41FA5}">
                      <a16:colId xmlns:a16="http://schemas.microsoft.com/office/drawing/2014/main" val="1684341842"/>
                    </a:ext>
                  </a:extLst>
                </a:gridCol>
                <a:gridCol w="1353600">
                  <a:extLst>
                    <a:ext uri="{9D8B030D-6E8A-4147-A177-3AD203B41FA5}">
                      <a16:colId xmlns:a16="http://schemas.microsoft.com/office/drawing/2014/main" val="1605103613"/>
                    </a:ext>
                  </a:extLst>
                </a:gridCol>
                <a:gridCol w="1353600">
                  <a:extLst>
                    <a:ext uri="{9D8B030D-6E8A-4147-A177-3AD203B41FA5}">
                      <a16:colId xmlns:a16="http://schemas.microsoft.com/office/drawing/2014/main" val="3248902696"/>
                    </a:ext>
                  </a:extLst>
                </a:gridCol>
                <a:gridCol w="1353600">
                  <a:extLst>
                    <a:ext uri="{9D8B030D-6E8A-4147-A177-3AD203B41FA5}">
                      <a16:colId xmlns:a16="http://schemas.microsoft.com/office/drawing/2014/main" val="329061550"/>
                    </a:ext>
                  </a:extLst>
                </a:gridCol>
                <a:gridCol w="1353600">
                  <a:extLst>
                    <a:ext uri="{9D8B030D-6E8A-4147-A177-3AD203B41FA5}">
                      <a16:colId xmlns:a16="http://schemas.microsoft.com/office/drawing/2014/main" val="3907561415"/>
                    </a:ext>
                  </a:extLst>
                </a:gridCol>
                <a:gridCol w="1353600">
                  <a:extLst>
                    <a:ext uri="{9D8B030D-6E8A-4147-A177-3AD203B41FA5}">
                      <a16:colId xmlns:a16="http://schemas.microsoft.com/office/drawing/2014/main" val="861755850"/>
                    </a:ext>
                  </a:extLst>
                </a:gridCol>
              </a:tblGrid>
              <a:tr h="165960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80255850"/>
                  </a:ext>
                </a:extLst>
              </a:tr>
            </a:tbl>
          </a:graphicData>
        </a:graphic>
      </p:graphicFrame>
      <p:pic>
        <p:nvPicPr>
          <p:cNvPr id="16" name="Picture 2" descr="Christmas Baubles Images, Stock Photos &amp;amp; Vectors | Shutterstock">
            <a:extLst>
              <a:ext uri="{FF2B5EF4-FFF2-40B4-BE49-F238E27FC236}">
                <a16:creationId xmlns:a16="http://schemas.microsoft.com/office/drawing/2014/main" id="{E4D71657-2F4E-41F2-BE22-ECE0720FCBD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349" r="69359" b="24346"/>
          <a:stretch/>
        </p:blipFill>
        <p:spPr bwMode="auto">
          <a:xfrm>
            <a:off x="1823591" y="659417"/>
            <a:ext cx="838462" cy="13877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ristmas Baubles Images, Stock Photos &amp;amp; Vectors | Shutterstock">
            <a:extLst>
              <a:ext uri="{FF2B5EF4-FFF2-40B4-BE49-F238E27FC236}">
                <a16:creationId xmlns:a16="http://schemas.microsoft.com/office/drawing/2014/main" id="{577A8C45-19CE-4E57-95D2-3B4673B3264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07" t="-1956" r="16962" b="26303"/>
          <a:stretch/>
        </p:blipFill>
        <p:spPr bwMode="auto">
          <a:xfrm>
            <a:off x="3125557" y="659417"/>
            <a:ext cx="847183"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ristmas Baubles Images, Stock Photos &amp;amp; Vectors | Shutterstock">
            <a:extLst>
              <a:ext uri="{FF2B5EF4-FFF2-40B4-BE49-F238E27FC236}">
                <a16:creationId xmlns:a16="http://schemas.microsoft.com/office/drawing/2014/main" id="{4A6F3D71-BEAD-4886-863F-3E580F2CFD1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326" t="-1956" r="42679" b="26303"/>
          <a:stretch/>
        </p:blipFill>
        <p:spPr bwMode="auto">
          <a:xfrm>
            <a:off x="4515383" y="659417"/>
            <a:ext cx="882782"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mas Baubles Images, Stock Photos &amp;amp; Vectors | Shutterstock">
            <a:extLst>
              <a:ext uri="{FF2B5EF4-FFF2-40B4-BE49-F238E27FC236}">
                <a16:creationId xmlns:a16="http://schemas.microsoft.com/office/drawing/2014/main" id="{530F0DC8-91CB-46B3-B5E6-1BE12DE88DB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865" t="1048" r="56140" b="23299"/>
          <a:stretch/>
        </p:blipFill>
        <p:spPr bwMode="auto">
          <a:xfrm>
            <a:off x="5851517" y="659417"/>
            <a:ext cx="882782" cy="1387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hristmas Baubles Images, Stock Photos &amp;amp; Vectors | Shutterstock">
            <a:extLst>
              <a:ext uri="{FF2B5EF4-FFF2-40B4-BE49-F238E27FC236}">
                <a16:creationId xmlns:a16="http://schemas.microsoft.com/office/drawing/2014/main" id="{14FFC1BA-2F7D-4084-B7C0-C4A41FC0E10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865" t="1048" r="56140" b="23299"/>
          <a:stretch/>
        </p:blipFill>
        <p:spPr bwMode="auto">
          <a:xfrm>
            <a:off x="7205453" y="659416"/>
            <a:ext cx="882782" cy="1387742"/>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84ED462C-B226-400F-82E5-22B3D61401ED}"/>
              </a:ext>
            </a:extLst>
          </p:cNvPr>
          <p:cNvSpPr txBox="1"/>
          <p:nvPr/>
        </p:nvSpPr>
        <p:spPr>
          <a:xfrm>
            <a:off x="201016" y="213033"/>
            <a:ext cx="1849635" cy="261610"/>
          </a:xfrm>
          <a:prstGeom prst="rect">
            <a:avLst/>
          </a:prstGeom>
          <a:noFill/>
        </p:spPr>
        <p:txBody>
          <a:bodyPr wrap="square" rtlCol="0">
            <a:spAutoFit/>
          </a:bodyPr>
          <a:lstStyle/>
          <a:p>
            <a:pPr algn="ctr"/>
            <a:r>
              <a:rPr lang="nl-NL" sz="1100" dirty="0"/>
              <a:t>elk kaartje apart uitknippen</a:t>
            </a:r>
            <a:endParaRPr lang="nl-BE" sz="1100" dirty="0"/>
          </a:p>
        </p:txBody>
      </p:sp>
      <p:pic>
        <p:nvPicPr>
          <p:cNvPr id="20" name="Picture 10" descr="Colorful hand drawing cute boy with striped shirt Vector Image">
            <a:extLst>
              <a:ext uri="{FF2B5EF4-FFF2-40B4-BE49-F238E27FC236}">
                <a16:creationId xmlns:a16="http://schemas.microsoft.com/office/drawing/2014/main" id="{67F79C85-0188-43D8-BDFE-38CCFFE71E9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486"/>
          <a:stretch/>
        </p:blipFill>
        <p:spPr bwMode="auto">
          <a:xfrm>
            <a:off x="8356279" y="839149"/>
            <a:ext cx="759558"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ristmas lights background Royalty Free Vector Image">
            <a:extLst>
              <a:ext uri="{FF2B5EF4-FFF2-40B4-BE49-F238E27FC236}">
                <a16:creationId xmlns:a16="http://schemas.microsoft.com/office/drawing/2014/main" id="{B7D6B9DC-19AA-443B-90B4-12794C61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49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p:cNvGraphicFramePr>
            <a:graphicFrameLocks noGrp="1"/>
          </p:cNvGraphicFramePr>
          <p:nvPr>
            <p:extLst>
              <p:ext uri="{D42A27DB-BD31-4B8C-83A1-F6EECF244321}">
                <p14:modId xmlns:p14="http://schemas.microsoft.com/office/powerpoint/2010/main" val="1549786425"/>
              </p:ext>
            </p:extLst>
          </p:nvPr>
        </p:nvGraphicFramePr>
        <p:xfrm>
          <a:off x="5001208" y="3813494"/>
          <a:ext cx="4087303" cy="1548498"/>
        </p:xfrm>
        <a:graphic>
          <a:graphicData uri="http://schemas.openxmlformats.org/drawingml/2006/table">
            <a:tbl>
              <a:tblPr firstRow="1" bandRow="1">
                <a:tableStyleId>{5940675A-B579-460E-94D1-54222C63F5DA}</a:tableStyleId>
              </a:tblPr>
              <a:tblGrid>
                <a:gridCol w="2479838">
                  <a:extLst>
                    <a:ext uri="{9D8B030D-6E8A-4147-A177-3AD203B41FA5}">
                      <a16:colId xmlns:a16="http://schemas.microsoft.com/office/drawing/2014/main" val="2013951093"/>
                    </a:ext>
                  </a:extLst>
                </a:gridCol>
                <a:gridCol w="1607465">
                  <a:extLst>
                    <a:ext uri="{9D8B030D-6E8A-4147-A177-3AD203B41FA5}">
                      <a16:colId xmlns:a16="http://schemas.microsoft.com/office/drawing/2014/main" val="1283531144"/>
                    </a:ext>
                  </a:extLst>
                </a:gridCol>
              </a:tblGrid>
              <a:tr h="1548498">
                <a:tc>
                  <a:txBody>
                    <a:bodyPr/>
                    <a:lstStyle/>
                    <a:p>
                      <a:r>
                        <a:rPr lang="nl-NL" dirty="0">
                          <a:solidFill>
                            <a:schemeClr val="bg1"/>
                          </a:solidFill>
                          <a:latin typeface="Showcard Gothic" panose="04020904020102020604" pitchFamily="82" charset="0"/>
                          <a:ea typeface="coffee+tea demo" panose="02000603000000000000" pitchFamily="2" charset="0"/>
                        </a:rPr>
                        <a:t>kerstboom</a:t>
                      </a:r>
                      <a:endParaRPr lang="en-US" dirty="0">
                        <a:solidFill>
                          <a:schemeClr val="bg1"/>
                        </a:solidFill>
                        <a:latin typeface="Showcard Gothic" panose="04020904020102020604" pitchFamily="82" charset="0"/>
                        <a:ea typeface="coffee+tea demo" panose="02000603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5136123"/>
                  </a:ext>
                </a:extLst>
              </a:tr>
            </a:tbl>
          </a:graphicData>
        </a:graphic>
      </p:graphicFrame>
      <p:graphicFrame>
        <p:nvGraphicFramePr>
          <p:cNvPr id="15" name="Tabel 14">
            <a:extLst>
              <a:ext uri="{FF2B5EF4-FFF2-40B4-BE49-F238E27FC236}">
                <a16:creationId xmlns:a16="http://schemas.microsoft.com/office/drawing/2014/main" id="{84F3A7DB-8128-44D6-AD21-5895456D13B4}"/>
              </a:ext>
            </a:extLst>
          </p:cNvPr>
          <p:cNvGraphicFramePr>
            <a:graphicFrameLocks noGrp="1"/>
          </p:cNvGraphicFramePr>
          <p:nvPr>
            <p:extLst>
              <p:ext uri="{D42A27DB-BD31-4B8C-83A1-F6EECF244321}">
                <p14:modId xmlns:p14="http://schemas.microsoft.com/office/powerpoint/2010/main" val="1086381375"/>
              </p:ext>
            </p:extLst>
          </p:nvPr>
        </p:nvGraphicFramePr>
        <p:xfrm>
          <a:off x="339012" y="2710508"/>
          <a:ext cx="4087303" cy="1548498"/>
        </p:xfrm>
        <a:graphic>
          <a:graphicData uri="http://schemas.openxmlformats.org/drawingml/2006/table">
            <a:tbl>
              <a:tblPr firstRow="1" bandRow="1">
                <a:tableStyleId>{5940675A-B579-460E-94D1-54222C63F5DA}</a:tableStyleId>
              </a:tblPr>
              <a:tblGrid>
                <a:gridCol w="2479838">
                  <a:extLst>
                    <a:ext uri="{9D8B030D-6E8A-4147-A177-3AD203B41FA5}">
                      <a16:colId xmlns:a16="http://schemas.microsoft.com/office/drawing/2014/main" val="2013951093"/>
                    </a:ext>
                  </a:extLst>
                </a:gridCol>
                <a:gridCol w="1607465">
                  <a:extLst>
                    <a:ext uri="{9D8B030D-6E8A-4147-A177-3AD203B41FA5}">
                      <a16:colId xmlns:a16="http://schemas.microsoft.com/office/drawing/2014/main" val="1283531144"/>
                    </a:ext>
                  </a:extLst>
                </a:gridCol>
              </a:tblGrid>
              <a:tr h="1548498">
                <a:tc>
                  <a:txBody>
                    <a:bodyPr/>
                    <a:lstStyle/>
                    <a:p>
                      <a:r>
                        <a:rPr lang="nl-NL" dirty="0">
                          <a:solidFill>
                            <a:schemeClr val="bg1"/>
                          </a:solidFill>
                          <a:latin typeface="Showcard Gothic" panose="04020904020102020604" pitchFamily="82" charset="0"/>
                          <a:ea typeface="coffee+tea demo" panose="02000603000000000000" pitchFamily="2" charset="0"/>
                        </a:rPr>
                        <a:t>kerstballen</a:t>
                      </a:r>
                      <a:endParaRPr lang="en-US" dirty="0">
                        <a:solidFill>
                          <a:schemeClr val="bg1"/>
                        </a:solidFill>
                        <a:latin typeface="Showcard Gothic" panose="04020904020102020604" pitchFamily="82" charset="0"/>
                        <a:ea typeface="coffee+tea demo" panose="02000603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5136123"/>
                  </a:ext>
                </a:extLst>
              </a:tr>
            </a:tbl>
          </a:graphicData>
        </a:graphic>
      </p:graphicFrame>
      <p:graphicFrame>
        <p:nvGraphicFramePr>
          <p:cNvPr id="20" name="Tabel 19">
            <a:extLst>
              <a:ext uri="{FF2B5EF4-FFF2-40B4-BE49-F238E27FC236}">
                <a16:creationId xmlns:a16="http://schemas.microsoft.com/office/drawing/2014/main" id="{EE6A04ED-18A3-4FDB-A91C-2127CF3AB89B}"/>
              </a:ext>
            </a:extLst>
          </p:cNvPr>
          <p:cNvGraphicFramePr>
            <a:graphicFrameLocks noGrp="1"/>
          </p:cNvGraphicFramePr>
          <p:nvPr>
            <p:extLst>
              <p:ext uri="{D42A27DB-BD31-4B8C-83A1-F6EECF244321}">
                <p14:modId xmlns:p14="http://schemas.microsoft.com/office/powerpoint/2010/main" val="559463967"/>
              </p:ext>
            </p:extLst>
          </p:nvPr>
        </p:nvGraphicFramePr>
        <p:xfrm>
          <a:off x="645845" y="4915216"/>
          <a:ext cx="4087303" cy="1548498"/>
        </p:xfrm>
        <a:graphic>
          <a:graphicData uri="http://schemas.openxmlformats.org/drawingml/2006/table">
            <a:tbl>
              <a:tblPr firstRow="1" bandRow="1">
                <a:tableStyleId>{5940675A-B579-460E-94D1-54222C63F5DA}</a:tableStyleId>
              </a:tblPr>
              <a:tblGrid>
                <a:gridCol w="2479838">
                  <a:extLst>
                    <a:ext uri="{9D8B030D-6E8A-4147-A177-3AD203B41FA5}">
                      <a16:colId xmlns:a16="http://schemas.microsoft.com/office/drawing/2014/main" val="2013951093"/>
                    </a:ext>
                  </a:extLst>
                </a:gridCol>
                <a:gridCol w="1607465">
                  <a:extLst>
                    <a:ext uri="{9D8B030D-6E8A-4147-A177-3AD203B41FA5}">
                      <a16:colId xmlns:a16="http://schemas.microsoft.com/office/drawing/2014/main" val="1283531144"/>
                    </a:ext>
                  </a:extLst>
                </a:gridCol>
              </a:tblGrid>
              <a:tr h="1548498">
                <a:tc>
                  <a:txBody>
                    <a:bodyPr/>
                    <a:lstStyle/>
                    <a:p>
                      <a:r>
                        <a:rPr lang="nl-NL" dirty="0">
                          <a:solidFill>
                            <a:schemeClr val="bg1"/>
                          </a:solidFill>
                          <a:latin typeface="Showcard Gothic" panose="04020904020102020604" pitchFamily="82" charset="0"/>
                          <a:ea typeface="coffee+tea demo" panose="02000603000000000000" pitchFamily="2" charset="0"/>
                        </a:rPr>
                        <a:t>sneeuwvlok</a:t>
                      </a:r>
                      <a:endParaRPr lang="en-US" dirty="0">
                        <a:solidFill>
                          <a:schemeClr val="bg1"/>
                        </a:solidFill>
                        <a:latin typeface="Showcard Gothic" panose="04020904020102020604" pitchFamily="82" charset="0"/>
                        <a:ea typeface="coffee+tea demo" panose="02000603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5136123"/>
                  </a:ext>
                </a:extLst>
              </a:tr>
            </a:tbl>
          </a:graphicData>
        </a:graphic>
      </p:graphicFrame>
      <p:pic>
        <p:nvPicPr>
          <p:cNvPr id="4104" name="Picture 8" descr="winter snowflake - Clipart World">
            <a:extLst>
              <a:ext uri="{FF2B5EF4-FFF2-40B4-BE49-F238E27FC236}">
                <a16:creationId xmlns:a16="http://schemas.microsoft.com/office/drawing/2014/main" id="{E132805D-D71D-45F8-BD9E-A9C8787323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75" b="93722" l="9735" r="89381">
                        <a14:foregroundMark x1="50000" y1="7175" x2="50000" y2="7175"/>
                        <a14:foregroundMark x1="50000" y1="93722" x2="50000" y2="93722"/>
                      </a14:backgroundRemoval>
                    </a14:imgEffect>
                  </a14:imgLayer>
                </a14:imgProps>
              </a:ext>
              <a:ext uri="{28A0092B-C50C-407E-A947-70E740481C1C}">
                <a14:useLocalDpi xmlns:a14="http://schemas.microsoft.com/office/drawing/2010/main" val="0"/>
              </a:ext>
            </a:extLst>
          </a:blip>
          <a:srcRect/>
          <a:stretch>
            <a:fillRect/>
          </a:stretch>
        </p:blipFill>
        <p:spPr bwMode="auto">
          <a:xfrm>
            <a:off x="1726659" y="5109461"/>
            <a:ext cx="1213440" cy="11973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christmas tree clipart | Printable Paper Christmas Tree Template, Clip Art,  &amp; Coloring Page… | Christmas tree clipart, Christmas tree template, Paper christmas  tree">
            <a:extLst>
              <a:ext uri="{FF2B5EF4-FFF2-40B4-BE49-F238E27FC236}">
                <a16:creationId xmlns:a16="http://schemas.microsoft.com/office/drawing/2014/main" id="{CD94BB8D-1A85-41B3-B0CE-3A33FB15AF2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0392" b="86275" l="8629" r="89848">
                        <a14:foregroundMark x1="12183" y1="71373" x2="12183" y2="71373"/>
                        <a14:foregroundMark x1="90355" y1="72941" x2="90355" y2="72941"/>
                        <a14:foregroundMark x1="46701" y1="86275" x2="46701" y2="86275"/>
                        <a14:foregroundMark x1="49239" y1="20784" x2="49239" y2="20784"/>
                        <a14:foregroundMark x1="8629" y1="69804" x2="8629" y2="69804"/>
                      </a14:backgroundRemoval>
                    </a14:imgEffect>
                  </a14:imgLayer>
                </a14:imgProps>
              </a:ext>
              <a:ext uri="{28A0092B-C50C-407E-A947-70E740481C1C}">
                <a14:useLocalDpi xmlns:a14="http://schemas.microsoft.com/office/drawing/2010/main" val="0"/>
              </a:ext>
            </a:extLst>
          </a:blip>
          <a:srcRect l="5527" t="15737" r="2975" b="9209"/>
          <a:stretch/>
        </p:blipFill>
        <p:spPr bwMode="auto">
          <a:xfrm>
            <a:off x="6156898" y="4002666"/>
            <a:ext cx="1102072" cy="11701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Silver Christmas Bauble PNG Image - PurePNG | Free transparent CC0 PNG  Image Library">
            <a:extLst>
              <a:ext uri="{FF2B5EF4-FFF2-40B4-BE49-F238E27FC236}">
                <a16:creationId xmlns:a16="http://schemas.microsoft.com/office/drawing/2014/main" id="{94E25357-A080-4198-BAAB-10056AE74B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609" y="3038955"/>
            <a:ext cx="845997" cy="1062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Silver Christmas Bauble PNG Image - PurePNG | Free transparent CC0 PNG  Image Library">
            <a:extLst>
              <a:ext uri="{FF2B5EF4-FFF2-40B4-BE49-F238E27FC236}">
                <a16:creationId xmlns:a16="http://schemas.microsoft.com/office/drawing/2014/main" id="{2A2EAE6F-F0A4-4C85-AC97-133343DBF0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3500" y="2852734"/>
            <a:ext cx="845997" cy="1062723"/>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C737B2F0-364C-4197-9BB7-D2DC3CDD7AD6}"/>
              </a:ext>
            </a:extLst>
          </p:cNvPr>
          <p:cNvSpPr txBox="1"/>
          <p:nvPr/>
        </p:nvSpPr>
        <p:spPr>
          <a:xfrm>
            <a:off x="2018545" y="2131556"/>
            <a:ext cx="5429206"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Hoeveel lettergrepen heeft elk woord?</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935206ED-FD71-455E-A6AF-30F7D9971428}"/>
              </a:ext>
            </a:extLst>
          </p:cNvPr>
          <p:cNvPicPr>
            <a:picLocks noChangeAspect="1"/>
          </p:cNvPicPr>
          <p:nvPr/>
        </p:nvPicPr>
        <p:blipFill rotWithShape="1">
          <a:blip r:embed="rId8">
            <a:extLst>
              <a:ext uri="{28A0092B-C50C-407E-A947-70E740481C1C}">
                <a14:useLocalDpi xmlns:a14="http://schemas.microsoft.com/office/drawing/2010/main" val="0"/>
              </a:ext>
            </a:extLst>
          </a:blip>
          <a:srcRect l="30638" r="30894" b="-6322"/>
          <a:stretch/>
        </p:blipFill>
        <p:spPr>
          <a:xfrm>
            <a:off x="5269131" y="5708127"/>
            <a:ext cx="1775534" cy="667734"/>
          </a:xfrm>
          <a:prstGeom prst="rect">
            <a:avLst/>
          </a:prstGeom>
        </p:spPr>
      </p:pic>
      <p:pic>
        <p:nvPicPr>
          <p:cNvPr id="12" name="Picture 12" descr="Afbeeldingsresultaat voor crocodile clipart">
            <a:extLst>
              <a:ext uri="{FF2B5EF4-FFF2-40B4-BE49-F238E27FC236}">
                <a16:creationId xmlns:a16="http://schemas.microsoft.com/office/drawing/2014/main" id="{EDEEF1F6-E0FE-4422-96E5-4AF2200F94BD}"/>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2046" y="5989328"/>
            <a:ext cx="960797" cy="70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ristmas Baubles Images, Stock Photos &amp;amp; Vectors | Shutterstock">
            <a:extLst>
              <a:ext uri="{FF2B5EF4-FFF2-40B4-BE49-F238E27FC236}">
                <a16:creationId xmlns:a16="http://schemas.microsoft.com/office/drawing/2014/main" id="{85122DC7-BFFE-46DB-B3E0-116B799E376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55921" b="24346"/>
          <a:stretch/>
        </p:blipFill>
        <p:spPr bwMode="auto">
          <a:xfrm>
            <a:off x="1551764" y="4722084"/>
            <a:ext cx="1308454"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Ster: 5 punten 2">
            <a:extLst>
              <a:ext uri="{FF2B5EF4-FFF2-40B4-BE49-F238E27FC236}">
                <a16:creationId xmlns:a16="http://schemas.microsoft.com/office/drawing/2014/main" id="{B4185ACC-B713-40FE-A2C3-585E8733504C}"/>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5F167523-5928-4598-9F75-2038A6C7DB4E}"/>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10" name="Afbeelding 9">
            <a:extLst>
              <a:ext uri="{FF2B5EF4-FFF2-40B4-BE49-F238E27FC236}">
                <a16:creationId xmlns:a16="http://schemas.microsoft.com/office/drawing/2014/main" id="{72DEA089-1F73-4844-B494-6650057FA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1" name="Picture 2" descr="Afbeeldingsresultaat voor ant clipart">
            <a:extLst>
              <a:ext uri="{FF2B5EF4-FFF2-40B4-BE49-F238E27FC236}">
                <a16:creationId xmlns:a16="http://schemas.microsoft.com/office/drawing/2014/main" id="{464F4886-A5B6-4A3F-ADA9-4831B4E8CA0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95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ristmas lights background Royalty Free Vector Image">
            <a:extLst>
              <a:ext uri="{FF2B5EF4-FFF2-40B4-BE49-F238E27FC236}">
                <a16:creationId xmlns:a16="http://schemas.microsoft.com/office/drawing/2014/main" id="{B7D6B9DC-19AA-443B-90B4-12794C61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49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p:cNvGraphicFramePr>
            <a:graphicFrameLocks noGrp="1"/>
          </p:cNvGraphicFramePr>
          <p:nvPr>
            <p:extLst>
              <p:ext uri="{D42A27DB-BD31-4B8C-83A1-F6EECF244321}">
                <p14:modId xmlns:p14="http://schemas.microsoft.com/office/powerpoint/2010/main" val="3617202627"/>
              </p:ext>
            </p:extLst>
          </p:nvPr>
        </p:nvGraphicFramePr>
        <p:xfrm>
          <a:off x="5001208" y="3813494"/>
          <a:ext cx="4087303" cy="1548498"/>
        </p:xfrm>
        <a:graphic>
          <a:graphicData uri="http://schemas.openxmlformats.org/drawingml/2006/table">
            <a:tbl>
              <a:tblPr firstRow="1" bandRow="1">
                <a:tableStyleId>{5940675A-B579-460E-94D1-54222C63F5DA}</a:tableStyleId>
              </a:tblPr>
              <a:tblGrid>
                <a:gridCol w="2479838">
                  <a:extLst>
                    <a:ext uri="{9D8B030D-6E8A-4147-A177-3AD203B41FA5}">
                      <a16:colId xmlns:a16="http://schemas.microsoft.com/office/drawing/2014/main" val="2013951093"/>
                    </a:ext>
                  </a:extLst>
                </a:gridCol>
                <a:gridCol w="1607465">
                  <a:extLst>
                    <a:ext uri="{9D8B030D-6E8A-4147-A177-3AD203B41FA5}">
                      <a16:colId xmlns:a16="http://schemas.microsoft.com/office/drawing/2014/main" val="1283531144"/>
                    </a:ext>
                  </a:extLst>
                </a:gridCol>
              </a:tblGrid>
              <a:tr h="1548498">
                <a:tc>
                  <a:txBody>
                    <a:bodyPr/>
                    <a:lstStyle/>
                    <a:p>
                      <a:r>
                        <a:rPr lang="nl-NL" dirty="0">
                          <a:solidFill>
                            <a:schemeClr val="bg1"/>
                          </a:solidFill>
                          <a:latin typeface="Showcard Gothic" panose="04020904020102020604" pitchFamily="82" charset="0"/>
                          <a:ea typeface="coffee+tea demo" panose="02000603000000000000" pitchFamily="2" charset="0"/>
                        </a:rPr>
                        <a:t>slee</a:t>
                      </a:r>
                      <a:endParaRPr lang="en-US" dirty="0">
                        <a:solidFill>
                          <a:schemeClr val="bg1"/>
                        </a:solidFill>
                        <a:latin typeface="Showcard Gothic" panose="04020904020102020604" pitchFamily="82" charset="0"/>
                        <a:ea typeface="coffee+tea demo" panose="02000603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5136123"/>
                  </a:ext>
                </a:extLst>
              </a:tr>
            </a:tbl>
          </a:graphicData>
        </a:graphic>
      </p:graphicFrame>
      <p:graphicFrame>
        <p:nvGraphicFramePr>
          <p:cNvPr id="15" name="Tabel 14">
            <a:extLst>
              <a:ext uri="{FF2B5EF4-FFF2-40B4-BE49-F238E27FC236}">
                <a16:creationId xmlns:a16="http://schemas.microsoft.com/office/drawing/2014/main" id="{84F3A7DB-8128-44D6-AD21-5895456D13B4}"/>
              </a:ext>
            </a:extLst>
          </p:cNvPr>
          <p:cNvGraphicFramePr>
            <a:graphicFrameLocks noGrp="1"/>
          </p:cNvGraphicFramePr>
          <p:nvPr>
            <p:extLst>
              <p:ext uri="{D42A27DB-BD31-4B8C-83A1-F6EECF244321}">
                <p14:modId xmlns:p14="http://schemas.microsoft.com/office/powerpoint/2010/main" val="1706950814"/>
              </p:ext>
            </p:extLst>
          </p:nvPr>
        </p:nvGraphicFramePr>
        <p:xfrm>
          <a:off x="339012" y="2710508"/>
          <a:ext cx="4087303" cy="1548498"/>
        </p:xfrm>
        <a:graphic>
          <a:graphicData uri="http://schemas.openxmlformats.org/drawingml/2006/table">
            <a:tbl>
              <a:tblPr firstRow="1" bandRow="1">
                <a:tableStyleId>{5940675A-B579-460E-94D1-54222C63F5DA}</a:tableStyleId>
              </a:tblPr>
              <a:tblGrid>
                <a:gridCol w="2479838">
                  <a:extLst>
                    <a:ext uri="{9D8B030D-6E8A-4147-A177-3AD203B41FA5}">
                      <a16:colId xmlns:a16="http://schemas.microsoft.com/office/drawing/2014/main" val="2013951093"/>
                    </a:ext>
                  </a:extLst>
                </a:gridCol>
                <a:gridCol w="1607465">
                  <a:extLst>
                    <a:ext uri="{9D8B030D-6E8A-4147-A177-3AD203B41FA5}">
                      <a16:colId xmlns:a16="http://schemas.microsoft.com/office/drawing/2014/main" val="1283531144"/>
                    </a:ext>
                  </a:extLst>
                </a:gridCol>
              </a:tblGrid>
              <a:tr h="1548498">
                <a:tc>
                  <a:txBody>
                    <a:bodyPr/>
                    <a:lstStyle/>
                    <a:p>
                      <a:r>
                        <a:rPr lang="nl-NL" dirty="0">
                          <a:solidFill>
                            <a:schemeClr val="bg1"/>
                          </a:solidFill>
                          <a:latin typeface="Showcard Gothic" panose="04020904020102020604" pitchFamily="82" charset="0"/>
                          <a:ea typeface="coffee+tea demo" panose="02000603000000000000" pitchFamily="2" charset="0"/>
                        </a:rPr>
                        <a:t>slinger</a:t>
                      </a:r>
                      <a:endParaRPr lang="en-US" dirty="0">
                        <a:solidFill>
                          <a:schemeClr val="bg1"/>
                        </a:solidFill>
                        <a:latin typeface="Showcard Gothic" panose="04020904020102020604" pitchFamily="82" charset="0"/>
                        <a:ea typeface="coffee+tea demo" panose="02000603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5136123"/>
                  </a:ext>
                </a:extLst>
              </a:tr>
            </a:tbl>
          </a:graphicData>
        </a:graphic>
      </p:graphicFrame>
      <p:graphicFrame>
        <p:nvGraphicFramePr>
          <p:cNvPr id="20" name="Tabel 19">
            <a:extLst>
              <a:ext uri="{FF2B5EF4-FFF2-40B4-BE49-F238E27FC236}">
                <a16:creationId xmlns:a16="http://schemas.microsoft.com/office/drawing/2014/main" id="{EE6A04ED-18A3-4FDB-A91C-2127CF3AB89B}"/>
              </a:ext>
            </a:extLst>
          </p:cNvPr>
          <p:cNvGraphicFramePr>
            <a:graphicFrameLocks noGrp="1"/>
          </p:cNvGraphicFramePr>
          <p:nvPr>
            <p:extLst>
              <p:ext uri="{D42A27DB-BD31-4B8C-83A1-F6EECF244321}">
                <p14:modId xmlns:p14="http://schemas.microsoft.com/office/powerpoint/2010/main" val="1120763577"/>
              </p:ext>
            </p:extLst>
          </p:nvPr>
        </p:nvGraphicFramePr>
        <p:xfrm>
          <a:off x="645845" y="4915216"/>
          <a:ext cx="4087303" cy="1548498"/>
        </p:xfrm>
        <a:graphic>
          <a:graphicData uri="http://schemas.openxmlformats.org/drawingml/2006/table">
            <a:tbl>
              <a:tblPr firstRow="1" bandRow="1">
                <a:tableStyleId>{5940675A-B579-460E-94D1-54222C63F5DA}</a:tableStyleId>
              </a:tblPr>
              <a:tblGrid>
                <a:gridCol w="2479838">
                  <a:extLst>
                    <a:ext uri="{9D8B030D-6E8A-4147-A177-3AD203B41FA5}">
                      <a16:colId xmlns:a16="http://schemas.microsoft.com/office/drawing/2014/main" val="2013951093"/>
                    </a:ext>
                  </a:extLst>
                </a:gridCol>
                <a:gridCol w="1607465">
                  <a:extLst>
                    <a:ext uri="{9D8B030D-6E8A-4147-A177-3AD203B41FA5}">
                      <a16:colId xmlns:a16="http://schemas.microsoft.com/office/drawing/2014/main" val="1283531144"/>
                    </a:ext>
                  </a:extLst>
                </a:gridCol>
              </a:tblGrid>
              <a:tr h="1548498">
                <a:tc>
                  <a:txBody>
                    <a:bodyPr/>
                    <a:lstStyle/>
                    <a:p>
                      <a:r>
                        <a:rPr lang="nl-NL" dirty="0">
                          <a:solidFill>
                            <a:schemeClr val="bg1"/>
                          </a:solidFill>
                          <a:latin typeface="Showcard Gothic" panose="04020904020102020604" pitchFamily="82" charset="0"/>
                          <a:ea typeface="coffee+tea demo" panose="02000603000000000000" pitchFamily="2" charset="0"/>
                        </a:rPr>
                        <a:t>rendieren</a:t>
                      </a:r>
                      <a:endParaRPr lang="en-US" dirty="0">
                        <a:solidFill>
                          <a:schemeClr val="bg1"/>
                        </a:solidFill>
                        <a:latin typeface="Showcard Gothic" panose="04020904020102020604" pitchFamily="82" charset="0"/>
                        <a:ea typeface="coffee+tea demo" panose="02000603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5136123"/>
                  </a:ext>
                </a:extLst>
              </a:tr>
            </a:tbl>
          </a:graphicData>
        </a:graphic>
      </p:graphicFrame>
      <p:pic>
        <p:nvPicPr>
          <p:cNvPr id="10" name="Picture 6" descr="Kerstslinger - 2 stuks - Folieslinger - Rood - 15 cm x 2 m | bol.com">
            <a:extLst>
              <a:ext uri="{FF2B5EF4-FFF2-40B4-BE49-F238E27FC236}">
                <a16:creationId xmlns:a16="http://schemas.microsoft.com/office/drawing/2014/main" id="{5EFB343B-1B6F-4713-916C-7A418C1DC8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2754" l="5220" r="92582">
                        <a14:foregroundMark x1="12363" y1="15217" x2="5220" y2="52899"/>
                        <a14:foregroundMark x1="92857" y1="32609" x2="92857" y2="32609"/>
                        <a14:foregroundMark x1="31593" y1="92754" x2="31593" y2="92754"/>
                      </a14:backgroundRemoval>
                    </a14:imgEffect>
                  </a14:imgLayer>
                </a14:imgProps>
              </a:ext>
              <a:ext uri="{28A0092B-C50C-407E-A947-70E740481C1C}">
                <a14:useLocalDpi xmlns:a14="http://schemas.microsoft.com/office/drawing/2010/main" val="0"/>
              </a:ext>
            </a:extLst>
          </a:blip>
          <a:srcRect/>
          <a:stretch>
            <a:fillRect/>
          </a:stretch>
        </p:blipFill>
        <p:spPr bwMode="auto">
          <a:xfrm>
            <a:off x="703931" y="3208313"/>
            <a:ext cx="1985565" cy="752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2">
            <a:extLst>
              <a:ext uri="{FF2B5EF4-FFF2-40B4-BE49-F238E27FC236}">
                <a16:creationId xmlns:a16="http://schemas.microsoft.com/office/drawing/2014/main" id="{987849A9-9F56-4AF1-9845-10346700D6F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143" b="98352" l="2166" r="97112">
                        <a14:foregroundMark x1="12274" y1="24725" x2="15162" y2="30220"/>
                        <a14:foregroundMark x1="4332" y1="18681" x2="4332" y2="18681"/>
                        <a14:foregroundMark x1="93863" y1="40659" x2="93863" y2="40659"/>
                        <a14:foregroundMark x1="77256" y1="96703" x2="77256" y2="96703"/>
                        <a14:foregroundMark x1="75451" y1="91758" x2="75451" y2="91758"/>
                        <a14:foregroundMark x1="17329" y1="86264" x2="17329" y2="86264"/>
                        <a14:foregroundMark x1="97112" y1="90110" x2="97112" y2="90110"/>
                        <a14:foregroundMark x1="73285" y1="97253" x2="73285" y2="97253"/>
                        <a14:foregroundMark x1="35740" y1="96703" x2="35740" y2="96703"/>
                        <a14:foregroundMark x1="21300" y1="7143" x2="21300" y2="7143"/>
                        <a14:foregroundMark x1="33574" y1="46154" x2="34657" y2="49451"/>
                        <a14:foregroundMark x1="28881" y1="41758" x2="40794" y2="44505"/>
                        <a14:foregroundMark x1="40794" y1="44505" x2="58484" y2="59341"/>
                        <a14:foregroundMark x1="58484" y1="59341" x2="58845" y2="59890"/>
                        <a14:foregroundMark x1="59928" y1="59890" x2="59928" y2="59890"/>
                        <a14:foregroundMark x1="81949" y1="30769" x2="81949" y2="30769"/>
                        <a14:foregroundMark x1="82671" y1="31319" x2="82671" y2="31319"/>
                        <a14:foregroundMark x1="88448" y1="35165" x2="90975" y2="35714"/>
                        <a14:foregroundMark x1="79061" y1="39560" x2="74368" y2="51648"/>
                        <a14:foregroundMark x1="83394" y1="98352" x2="83394" y2="98352"/>
                        <a14:foregroundMark x1="44043" y1="51648" x2="15162" y2="35714"/>
                        <a14:foregroundMark x1="7581" y1="25824" x2="29603" y2="46703"/>
                        <a14:foregroundMark x1="19856" y1="43956" x2="15162" y2="36264"/>
                        <a14:foregroundMark x1="14440" y1="36264" x2="10830" y2="29121"/>
                      </a14:backgroundRemoval>
                    </a14:imgEffect>
                  </a14:imgLayer>
                </a14:imgProps>
              </a:ext>
              <a:ext uri="{28A0092B-C50C-407E-A947-70E740481C1C}">
                <a14:useLocalDpi xmlns:a14="http://schemas.microsoft.com/office/drawing/2010/main" val="0"/>
              </a:ext>
            </a:extLst>
          </a:blip>
          <a:srcRect/>
          <a:stretch>
            <a:fillRect/>
          </a:stretch>
        </p:blipFill>
        <p:spPr bwMode="auto">
          <a:xfrm>
            <a:off x="5890973" y="4228855"/>
            <a:ext cx="1340263" cy="8806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hristmas Reindeer Clipart - Reindeer Clipart PNG Image | Transparent PNG  Free Download on SeekPNG">
            <a:extLst>
              <a:ext uri="{FF2B5EF4-FFF2-40B4-BE49-F238E27FC236}">
                <a16:creationId xmlns:a16="http://schemas.microsoft.com/office/drawing/2014/main" id="{89B11B77-176D-4CF2-BAC9-7DF14D464A5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072" b="92029" l="5495" r="95055">
                        <a14:foregroundMark x1="48352" y1="12319" x2="48352" y2="12319"/>
                        <a14:foregroundMark x1="84615" y1="14130" x2="84615" y2="14130"/>
                        <a14:foregroundMark x1="91758" y1="26087" x2="91758" y2="26087"/>
                        <a14:foregroundMark x1="84615" y1="10145" x2="84615" y2="10145"/>
                        <a14:foregroundMark x1="95604" y1="23913" x2="95604" y2="23913"/>
                        <a14:foregroundMark x1="95055" y1="41304" x2="95055" y2="41304"/>
                        <a14:foregroundMark x1="5495" y1="62319" x2="5495" y2="62319"/>
                        <a14:foregroundMark x1="15385" y1="89493" x2="15385" y2="89493"/>
                        <a14:foregroundMark x1="30769" y1="85870" x2="30769" y2="85870"/>
                        <a14:foregroundMark x1="59890" y1="92029" x2="59890" y2="92029"/>
                        <a14:foregroundMark x1="76923" y1="88406" x2="76923" y2="88406"/>
                        <a14:foregroundMark x1="43407" y1="10870" x2="43407" y2="10870"/>
                        <a14:foregroundMark x1="50000" y1="5072" x2="50000" y2="5072"/>
                      </a14:backgroundRemoval>
                    </a14:imgEffect>
                  </a14:imgLayer>
                </a14:imgProps>
              </a:ext>
              <a:ext uri="{28A0092B-C50C-407E-A947-70E740481C1C}">
                <a14:useLocalDpi xmlns:a14="http://schemas.microsoft.com/office/drawing/2010/main" val="0"/>
              </a:ext>
            </a:extLst>
          </a:blip>
          <a:srcRect/>
          <a:stretch>
            <a:fillRect/>
          </a:stretch>
        </p:blipFill>
        <p:spPr bwMode="auto">
          <a:xfrm>
            <a:off x="2231700" y="5261239"/>
            <a:ext cx="703308" cy="10665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hristmas Reindeer Clipart - Reindeer Clipart PNG Image | Transparent PNG  Free Download on SeekPNG">
            <a:extLst>
              <a:ext uri="{FF2B5EF4-FFF2-40B4-BE49-F238E27FC236}">
                <a16:creationId xmlns:a16="http://schemas.microsoft.com/office/drawing/2014/main" id="{85B6E25A-1C59-4DE5-963C-F6B42B4AAF7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072" b="92029" l="5495" r="95055">
                        <a14:foregroundMark x1="48352" y1="12319" x2="48352" y2="12319"/>
                        <a14:foregroundMark x1="84615" y1="14130" x2="84615" y2="14130"/>
                        <a14:foregroundMark x1="91758" y1="26087" x2="91758" y2="26087"/>
                        <a14:foregroundMark x1="84615" y1="10145" x2="84615" y2="10145"/>
                        <a14:foregroundMark x1="95604" y1="23913" x2="95604" y2="23913"/>
                        <a14:foregroundMark x1="95055" y1="41304" x2="95055" y2="41304"/>
                        <a14:foregroundMark x1="5495" y1="62319" x2="5495" y2="62319"/>
                        <a14:foregroundMark x1="15385" y1="89493" x2="15385" y2="89493"/>
                        <a14:foregroundMark x1="30769" y1="85870" x2="30769" y2="85870"/>
                        <a14:foregroundMark x1="59890" y1="92029" x2="59890" y2="92029"/>
                        <a14:foregroundMark x1="76923" y1="88406" x2="76923" y2="88406"/>
                        <a14:foregroundMark x1="43407" y1="10870" x2="43407" y2="10870"/>
                        <a14:foregroundMark x1="50000" y1="5072" x2="50000" y2="5072"/>
                      </a14:backgroundRemoval>
                    </a14:imgEffect>
                  </a14:imgLayer>
                </a14:imgProps>
              </a:ext>
              <a:ext uri="{28A0092B-C50C-407E-A947-70E740481C1C}">
                <a14:useLocalDpi xmlns:a14="http://schemas.microsoft.com/office/drawing/2010/main" val="0"/>
              </a:ext>
            </a:extLst>
          </a:blip>
          <a:srcRect/>
          <a:stretch>
            <a:fillRect/>
          </a:stretch>
        </p:blipFill>
        <p:spPr bwMode="auto">
          <a:xfrm>
            <a:off x="1367298" y="5317997"/>
            <a:ext cx="703308" cy="1066555"/>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74322C5D-F67B-4814-A722-32A8927490CD}"/>
              </a:ext>
            </a:extLst>
          </p:cNvPr>
          <p:cNvSpPr txBox="1"/>
          <p:nvPr/>
        </p:nvSpPr>
        <p:spPr>
          <a:xfrm>
            <a:off x="2018545" y="2131556"/>
            <a:ext cx="5429206" cy="369332"/>
          </a:xfrm>
          <a:prstGeom prst="rect">
            <a:avLst/>
          </a:prstGeom>
          <a:noFill/>
        </p:spPr>
        <p:txBody>
          <a:bodyPr wrap="square" rtlCol="0">
            <a:spAutoFit/>
          </a:bodyPr>
          <a:lstStyle/>
          <a:p>
            <a:pPr algn="ctr"/>
            <a:r>
              <a:rPr lang="nl-NL" dirty="0">
                <a:solidFill>
                  <a:schemeClr val="bg1"/>
                </a:solidFill>
                <a:latin typeface="Showcard Gothic" panose="04020904020102020604" pitchFamily="82" charset="0"/>
                <a:ea typeface="coffee+tea demo" panose="02000603000000000000" pitchFamily="2" charset="0"/>
              </a:rPr>
              <a:t>Hoeveel lettergrepen heeft elk woord?</a:t>
            </a:r>
            <a:endParaRPr lang="en-US" dirty="0">
              <a:solidFill>
                <a:schemeClr val="bg1"/>
              </a:solidFill>
              <a:latin typeface="Showcard Gothic" panose="04020904020102020604" pitchFamily="82" charset="0"/>
              <a:ea typeface="coffee+tea demo" panose="02000603000000000000" pitchFamily="2" charset="0"/>
            </a:endParaRPr>
          </a:p>
        </p:txBody>
      </p:sp>
      <p:pic>
        <p:nvPicPr>
          <p:cNvPr id="17" name="Afbeelding 16">
            <a:extLst>
              <a:ext uri="{FF2B5EF4-FFF2-40B4-BE49-F238E27FC236}">
                <a16:creationId xmlns:a16="http://schemas.microsoft.com/office/drawing/2014/main" id="{FA0EFBF6-B320-4B7B-827A-9E43A33645F0}"/>
              </a:ext>
            </a:extLst>
          </p:cNvPr>
          <p:cNvPicPr>
            <a:picLocks noChangeAspect="1"/>
          </p:cNvPicPr>
          <p:nvPr/>
        </p:nvPicPr>
        <p:blipFill rotWithShape="1">
          <a:blip r:embed="rId9">
            <a:extLst>
              <a:ext uri="{28A0092B-C50C-407E-A947-70E740481C1C}">
                <a14:useLocalDpi xmlns:a14="http://schemas.microsoft.com/office/drawing/2010/main" val="0"/>
              </a:ext>
            </a:extLst>
          </a:blip>
          <a:srcRect l="30638" r="30894" b="-6322"/>
          <a:stretch/>
        </p:blipFill>
        <p:spPr>
          <a:xfrm>
            <a:off x="5269131" y="5708127"/>
            <a:ext cx="1775534" cy="667734"/>
          </a:xfrm>
          <a:prstGeom prst="rect">
            <a:avLst/>
          </a:prstGeom>
        </p:spPr>
      </p:pic>
      <p:pic>
        <p:nvPicPr>
          <p:cNvPr id="18" name="Picture 12" descr="Afbeeldingsresultaat voor crocodile clipart">
            <a:extLst>
              <a:ext uri="{FF2B5EF4-FFF2-40B4-BE49-F238E27FC236}">
                <a16:creationId xmlns:a16="http://schemas.microsoft.com/office/drawing/2014/main" id="{510E7076-B45D-48F4-ABA5-DE6B749969E3}"/>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2046" y="5989328"/>
            <a:ext cx="960797" cy="70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9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istmas lights background Royalty Free Vector Image">
            <a:extLst>
              <a:ext uri="{FF2B5EF4-FFF2-40B4-BE49-F238E27FC236}">
                <a16:creationId xmlns:a16="http://schemas.microsoft.com/office/drawing/2014/main" id="{956FCEAD-CFE6-4C7B-8183-0DA3E42287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231710" y="425166"/>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ristmas lights background Royalty Free Vector Image">
            <a:extLst>
              <a:ext uri="{FF2B5EF4-FFF2-40B4-BE49-F238E27FC236}">
                <a16:creationId xmlns:a16="http://schemas.microsoft.com/office/drawing/2014/main" id="{5BBE159E-7A5E-4FF1-A5CD-E00347DECB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1784634" y="425166"/>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ristmas lights background Royalty Free Vector Image">
            <a:extLst>
              <a:ext uri="{FF2B5EF4-FFF2-40B4-BE49-F238E27FC236}">
                <a16:creationId xmlns:a16="http://schemas.microsoft.com/office/drawing/2014/main" id="{76152CD0-4333-48D9-8046-4AD2FF1991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3337558" y="425166"/>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ristmas lights background Royalty Free Vector Image">
            <a:extLst>
              <a:ext uri="{FF2B5EF4-FFF2-40B4-BE49-F238E27FC236}">
                <a16:creationId xmlns:a16="http://schemas.microsoft.com/office/drawing/2014/main" id="{275ADE26-300B-496F-884B-80BCDA184EE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226269" y="1978090"/>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ristmas lights background Royalty Free Vector Image">
            <a:extLst>
              <a:ext uri="{FF2B5EF4-FFF2-40B4-BE49-F238E27FC236}">
                <a16:creationId xmlns:a16="http://schemas.microsoft.com/office/drawing/2014/main" id="{CA1D62D9-DE36-4803-B72B-D91EE9A1E1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1779193" y="1978090"/>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ristmas lights background Royalty Free Vector Image">
            <a:extLst>
              <a:ext uri="{FF2B5EF4-FFF2-40B4-BE49-F238E27FC236}">
                <a16:creationId xmlns:a16="http://schemas.microsoft.com/office/drawing/2014/main" id="{5CBBF41E-25AC-4AC1-9115-484CE51CE3B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3332117" y="1978090"/>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ristmas lights background Royalty Free Vector Image">
            <a:extLst>
              <a:ext uri="{FF2B5EF4-FFF2-40B4-BE49-F238E27FC236}">
                <a16:creationId xmlns:a16="http://schemas.microsoft.com/office/drawing/2014/main" id="{E8E90F0E-E346-4A29-A91F-E822FF4D923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231710" y="3531014"/>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hristmas lights background Royalty Free Vector Image">
            <a:extLst>
              <a:ext uri="{FF2B5EF4-FFF2-40B4-BE49-F238E27FC236}">
                <a16:creationId xmlns:a16="http://schemas.microsoft.com/office/drawing/2014/main" id="{3B1323EF-562F-44B8-9D9F-FC87754CBF2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1784634" y="3531014"/>
            <a:ext cx="1552924" cy="15529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ristmas lights background Royalty Free Vector Image">
            <a:extLst>
              <a:ext uri="{FF2B5EF4-FFF2-40B4-BE49-F238E27FC236}">
                <a16:creationId xmlns:a16="http://schemas.microsoft.com/office/drawing/2014/main" id="{CBF83E04-6E23-4613-A01D-5BBF117B5A6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r="12500" b="13490"/>
          <a:stretch/>
        </p:blipFill>
        <p:spPr bwMode="auto">
          <a:xfrm>
            <a:off x="3337558" y="3531014"/>
            <a:ext cx="1552924" cy="15529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p:cNvGraphicFramePr>
            <a:graphicFrameLocks noGrp="1"/>
          </p:cNvGraphicFramePr>
          <p:nvPr>
            <p:extLst>
              <p:ext uri="{D42A27DB-BD31-4B8C-83A1-F6EECF244321}">
                <p14:modId xmlns:p14="http://schemas.microsoft.com/office/powerpoint/2010/main" val="3756300924"/>
              </p:ext>
            </p:extLst>
          </p:nvPr>
        </p:nvGraphicFramePr>
        <p:xfrm>
          <a:off x="231710" y="425166"/>
          <a:ext cx="4644000" cy="4644000"/>
        </p:xfrm>
        <a:graphic>
          <a:graphicData uri="http://schemas.openxmlformats.org/drawingml/2006/table">
            <a:tbl>
              <a:tblPr firstRow="1" bandRow="1">
                <a:tableStyleId>{5940675A-B579-460E-94D1-54222C63F5DA}</a:tableStyleId>
              </a:tblPr>
              <a:tblGrid>
                <a:gridCol w="1548000">
                  <a:extLst>
                    <a:ext uri="{9D8B030D-6E8A-4147-A177-3AD203B41FA5}">
                      <a16:colId xmlns:a16="http://schemas.microsoft.com/office/drawing/2014/main" val="2013951093"/>
                    </a:ext>
                  </a:extLst>
                </a:gridCol>
                <a:gridCol w="1548000">
                  <a:extLst>
                    <a:ext uri="{9D8B030D-6E8A-4147-A177-3AD203B41FA5}">
                      <a16:colId xmlns:a16="http://schemas.microsoft.com/office/drawing/2014/main" val="1283531144"/>
                    </a:ext>
                  </a:extLst>
                </a:gridCol>
                <a:gridCol w="1548000">
                  <a:extLst>
                    <a:ext uri="{9D8B030D-6E8A-4147-A177-3AD203B41FA5}">
                      <a16:colId xmlns:a16="http://schemas.microsoft.com/office/drawing/2014/main" val="819812134"/>
                    </a:ext>
                  </a:extLst>
                </a:gridCol>
              </a:tblGrid>
              <a:tr h="1548000">
                <a:tc>
                  <a:txBody>
                    <a:bodyPr/>
                    <a:lstStyle/>
                    <a:p>
                      <a:pPr algn="ctr"/>
                      <a:endParaRPr lang="en-US" sz="5400" dirty="0">
                        <a:solidFill>
                          <a:schemeClr val="bg1"/>
                        </a:solidFill>
                      </a:endParaRPr>
                    </a:p>
                  </a:txBody>
                  <a:tcPr anchor="ctr"/>
                </a:tc>
                <a:tc>
                  <a:txBody>
                    <a:bodyPr/>
                    <a:lstStyle/>
                    <a:p>
                      <a:pPr algn="ctr"/>
                      <a:endParaRPr lang="en-US" sz="5400" dirty="0">
                        <a:solidFill>
                          <a:schemeClr val="bg1"/>
                        </a:solidFill>
                      </a:endParaRPr>
                    </a:p>
                  </a:txBody>
                  <a:tcPr anchor="ctr"/>
                </a:tc>
                <a:tc>
                  <a:txBody>
                    <a:bodyPr/>
                    <a:lstStyle/>
                    <a:p>
                      <a:pPr algn="ctr"/>
                      <a:endParaRPr lang="en-US" sz="5400" dirty="0">
                        <a:solidFill>
                          <a:schemeClr val="bg1"/>
                        </a:solidFill>
                      </a:endParaRPr>
                    </a:p>
                  </a:txBody>
                  <a:tcPr anchor="ctr"/>
                </a:tc>
                <a:extLst>
                  <a:ext uri="{0D108BD9-81ED-4DB2-BD59-A6C34878D82A}">
                    <a16:rowId xmlns:a16="http://schemas.microsoft.com/office/drawing/2014/main" val="2217076472"/>
                  </a:ext>
                </a:extLst>
              </a:tr>
              <a:tr h="1548000">
                <a:tc>
                  <a:txBody>
                    <a:bodyPr/>
                    <a:lstStyle/>
                    <a:p>
                      <a:pPr algn="ctr"/>
                      <a:endParaRPr lang="en-US" sz="5400" dirty="0">
                        <a:solidFill>
                          <a:schemeClr val="bg1"/>
                        </a:solidFill>
                      </a:endParaRPr>
                    </a:p>
                  </a:txBody>
                  <a:tcPr anchor="ctr"/>
                </a:tc>
                <a:tc>
                  <a:txBody>
                    <a:bodyPr/>
                    <a:lstStyle/>
                    <a:p>
                      <a:pPr algn="ctr"/>
                      <a:endParaRPr lang="en-US" sz="5400" dirty="0">
                        <a:solidFill>
                          <a:schemeClr val="bg1"/>
                        </a:solidFill>
                      </a:endParaRPr>
                    </a:p>
                  </a:txBody>
                  <a:tcPr anchor="ctr"/>
                </a:tc>
                <a:tc>
                  <a:txBody>
                    <a:bodyPr/>
                    <a:lstStyle/>
                    <a:p>
                      <a:pPr algn="ctr"/>
                      <a:endParaRPr lang="en-US" sz="5400" dirty="0">
                        <a:solidFill>
                          <a:schemeClr val="bg1"/>
                        </a:solidFill>
                      </a:endParaRPr>
                    </a:p>
                  </a:txBody>
                  <a:tcPr anchor="ctr"/>
                </a:tc>
                <a:extLst>
                  <a:ext uri="{0D108BD9-81ED-4DB2-BD59-A6C34878D82A}">
                    <a16:rowId xmlns:a16="http://schemas.microsoft.com/office/drawing/2014/main" val="1317082181"/>
                  </a:ext>
                </a:extLst>
              </a:tr>
              <a:tr h="1548000">
                <a:tc>
                  <a:txBody>
                    <a:bodyPr/>
                    <a:lstStyle/>
                    <a:p>
                      <a:pPr algn="ctr"/>
                      <a:endParaRPr lang="en-US" sz="5400" dirty="0">
                        <a:solidFill>
                          <a:schemeClr val="bg1"/>
                        </a:solidFill>
                      </a:endParaRPr>
                    </a:p>
                  </a:txBody>
                  <a:tcPr anchor="ctr"/>
                </a:tc>
                <a:tc>
                  <a:txBody>
                    <a:bodyPr/>
                    <a:lstStyle/>
                    <a:p>
                      <a:pPr algn="ctr"/>
                      <a:endParaRPr lang="en-US" sz="5400" dirty="0">
                        <a:solidFill>
                          <a:schemeClr val="bg1"/>
                        </a:solidFill>
                      </a:endParaRPr>
                    </a:p>
                  </a:txBody>
                  <a:tcPr anchor="ctr"/>
                </a:tc>
                <a:tc>
                  <a:txBody>
                    <a:bodyPr/>
                    <a:lstStyle/>
                    <a:p>
                      <a:pPr algn="ctr"/>
                      <a:endParaRPr lang="en-US" sz="5400" dirty="0">
                        <a:solidFill>
                          <a:schemeClr val="bg1"/>
                        </a:solidFill>
                      </a:endParaRPr>
                    </a:p>
                  </a:txBody>
                  <a:tcPr anchor="ctr"/>
                </a:tc>
                <a:extLst>
                  <a:ext uri="{0D108BD9-81ED-4DB2-BD59-A6C34878D82A}">
                    <a16:rowId xmlns:a16="http://schemas.microsoft.com/office/drawing/2014/main" val="915136123"/>
                  </a:ext>
                </a:extLst>
              </a:tr>
            </a:tbl>
          </a:graphicData>
        </a:graphic>
      </p:graphicFrame>
      <p:pic>
        <p:nvPicPr>
          <p:cNvPr id="32" name="Afbeelding 31">
            <a:extLst>
              <a:ext uri="{FF2B5EF4-FFF2-40B4-BE49-F238E27FC236}">
                <a16:creationId xmlns:a16="http://schemas.microsoft.com/office/drawing/2014/main" id="{3988E796-BFD2-4690-9C72-028EF9658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5992" y="994810"/>
            <a:ext cx="1096055" cy="443290"/>
          </a:xfrm>
          <a:prstGeom prst="rect">
            <a:avLst/>
          </a:prstGeom>
        </p:spPr>
      </p:pic>
      <p:pic>
        <p:nvPicPr>
          <p:cNvPr id="34" name="Afbeelding 33">
            <a:extLst>
              <a:ext uri="{FF2B5EF4-FFF2-40B4-BE49-F238E27FC236}">
                <a16:creationId xmlns:a16="http://schemas.microsoft.com/office/drawing/2014/main" id="{B17839B4-930C-4BB0-AF54-B5FC30B0C2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503" y="2323083"/>
            <a:ext cx="594528" cy="849326"/>
          </a:xfrm>
          <a:prstGeom prst="rect">
            <a:avLst/>
          </a:prstGeom>
        </p:spPr>
      </p:pic>
      <p:pic>
        <p:nvPicPr>
          <p:cNvPr id="38" name="Afbeelding 37">
            <a:extLst>
              <a:ext uri="{FF2B5EF4-FFF2-40B4-BE49-F238E27FC236}">
                <a16:creationId xmlns:a16="http://schemas.microsoft.com/office/drawing/2014/main" id="{B15D9C0C-82DC-4D92-A98B-1F2872B139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144" y="969435"/>
            <a:ext cx="1096056" cy="458140"/>
          </a:xfrm>
          <a:prstGeom prst="rect">
            <a:avLst/>
          </a:prstGeom>
        </p:spPr>
      </p:pic>
      <p:pic>
        <p:nvPicPr>
          <p:cNvPr id="40" name="Afbeelding 39">
            <a:extLst>
              <a:ext uri="{FF2B5EF4-FFF2-40B4-BE49-F238E27FC236}">
                <a16:creationId xmlns:a16="http://schemas.microsoft.com/office/drawing/2014/main" id="{FC7CD52E-7A74-4882-9924-B5C5DBA0C7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7751" y="1154617"/>
            <a:ext cx="1185693" cy="123676"/>
          </a:xfrm>
          <a:prstGeom prst="rect">
            <a:avLst/>
          </a:prstGeom>
        </p:spPr>
      </p:pic>
      <p:pic>
        <p:nvPicPr>
          <p:cNvPr id="42" name="Afbeelding 41">
            <a:extLst>
              <a:ext uri="{FF2B5EF4-FFF2-40B4-BE49-F238E27FC236}">
                <a16:creationId xmlns:a16="http://schemas.microsoft.com/office/drawing/2014/main" id="{59A3BB83-5F1D-44F9-85B0-9511302F67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144" y="4140683"/>
            <a:ext cx="1096057" cy="443291"/>
          </a:xfrm>
          <a:prstGeom prst="rect">
            <a:avLst/>
          </a:prstGeom>
        </p:spPr>
      </p:pic>
      <p:pic>
        <p:nvPicPr>
          <p:cNvPr id="44" name="Afbeelding 43">
            <a:extLst>
              <a:ext uri="{FF2B5EF4-FFF2-40B4-BE49-F238E27FC236}">
                <a16:creationId xmlns:a16="http://schemas.microsoft.com/office/drawing/2014/main" id="{E3A5C57B-67E4-4679-A5C6-81AC30E972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3579" y="2257171"/>
            <a:ext cx="620353" cy="900739"/>
          </a:xfrm>
          <a:prstGeom prst="rect">
            <a:avLst/>
          </a:prstGeom>
        </p:spPr>
      </p:pic>
      <p:pic>
        <p:nvPicPr>
          <p:cNvPr id="46" name="Afbeelding 45">
            <a:extLst>
              <a:ext uri="{FF2B5EF4-FFF2-40B4-BE49-F238E27FC236}">
                <a16:creationId xmlns:a16="http://schemas.microsoft.com/office/drawing/2014/main" id="{D7DBDF35-7B42-4765-A832-6FFEA5BA47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672" y="2620902"/>
            <a:ext cx="1104445" cy="458140"/>
          </a:xfrm>
          <a:prstGeom prst="rect">
            <a:avLst/>
          </a:prstGeom>
        </p:spPr>
      </p:pic>
      <p:pic>
        <p:nvPicPr>
          <p:cNvPr id="22" name="Afbeelding 21">
            <a:extLst>
              <a:ext uri="{FF2B5EF4-FFF2-40B4-BE49-F238E27FC236}">
                <a16:creationId xmlns:a16="http://schemas.microsoft.com/office/drawing/2014/main" id="{780EDDAA-0B4D-4DB6-8670-B749843E476B}"/>
              </a:ext>
            </a:extLst>
          </p:cNvPr>
          <p:cNvPicPr>
            <a:picLocks noChangeAspect="1"/>
          </p:cNvPicPr>
          <p:nvPr/>
        </p:nvPicPr>
        <p:blipFill rotWithShape="1">
          <a:blip r:embed="rId10">
            <a:extLst>
              <a:ext uri="{28A0092B-C50C-407E-A947-70E740481C1C}">
                <a14:useLocalDpi xmlns:a14="http://schemas.microsoft.com/office/drawing/2010/main" val="0"/>
              </a:ext>
            </a:extLst>
          </a:blip>
          <a:srcRect l="30638" r="30894" b="-6322"/>
          <a:stretch/>
        </p:blipFill>
        <p:spPr>
          <a:xfrm>
            <a:off x="2455232" y="4071004"/>
            <a:ext cx="1775534" cy="667734"/>
          </a:xfrm>
          <a:prstGeom prst="rect">
            <a:avLst/>
          </a:prstGeom>
        </p:spPr>
      </p:pic>
      <p:sp>
        <p:nvSpPr>
          <p:cNvPr id="23" name="Tekstvak 22">
            <a:extLst>
              <a:ext uri="{FF2B5EF4-FFF2-40B4-BE49-F238E27FC236}">
                <a16:creationId xmlns:a16="http://schemas.microsoft.com/office/drawing/2014/main" id="{8D5ED784-7E4A-4BF2-9834-5E1CC0783534}"/>
              </a:ext>
            </a:extLst>
          </p:cNvPr>
          <p:cNvSpPr txBox="1"/>
          <p:nvPr/>
        </p:nvSpPr>
        <p:spPr>
          <a:xfrm>
            <a:off x="98116" y="146085"/>
            <a:ext cx="1849635" cy="261610"/>
          </a:xfrm>
          <a:prstGeom prst="rect">
            <a:avLst/>
          </a:prstGeom>
          <a:noFill/>
        </p:spPr>
        <p:txBody>
          <a:bodyPr wrap="square" rtlCol="0">
            <a:spAutoFit/>
          </a:bodyPr>
          <a:lstStyle/>
          <a:p>
            <a:pPr algn="ctr"/>
            <a:r>
              <a:rPr lang="nl-NL" sz="1100" dirty="0"/>
              <a:t>elk kaartje apart uitknippen</a:t>
            </a:r>
            <a:endParaRPr lang="nl-BE" sz="1100" dirty="0"/>
          </a:p>
        </p:txBody>
      </p:sp>
      <p:pic>
        <p:nvPicPr>
          <p:cNvPr id="25" name="Picture 12" descr="Afbeeldingsresultaat voor crocodile clipart">
            <a:extLst>
              <a:ext uri="{FF2B5EF4-FFF2-40B4-BE49-F238E27FC236}">
                <a16:creationId xmlns:a16="http://schemas.microsoft.com/office/drawing/2014/main" id="{235C1629-3C56-49F6-B455-AB30A2A61BC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5909" y="4404871"/>
            <a:ext cx="960797" cy="70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1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a:extLst>
              <a:ext uri="{FF2B5EF4-FFF2-40B4-BE49-F238E27FC236}">
                <a16:creationId xmlns:a16="http://schemas.microsoft.com/office/drawing/2014/main" id="{DE96196B-7C2F-4775-815F-2D129A6C8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481116" y="1430083"/>
            <a:ext cx="6181767" cy="461665"/>
          </a:xfrm>
          <a:prstGeom prst="rect">
            <a:avLst/>
          </a:prstGeom>
          <a:noFill/>
        </p:spPr>
        <p:txBody>
          <a:bodyPr wrap="square" rtlCol="0">
            <a:spAutoFit/>
          </a:bodyPr>
          <a:lstStyle/>
          <a:p>
            <a:pPr algn="ctr"/>
            <a:r>
              <a:rPr lang="nl-NL" sz="2400" dirty="0">
                <a:solidFill>
                  <a:schemeClr val="bg1"/>
                </a:solidFill>
                <a:latin typeface="Showcard Gothic" panose="04020904020102020604" pitchFamily="82" charset="0"/>
                <a:ea typeface="coffee+tea demo" panose="02000603000000000000" pitchFamily="2" charset="0"/>
              </a:rPr>
              <a:t>Welke letter hoor je in elk woord?</a:t>
            </a:r>
            <a:endParaRPr lang="en-US" sz="2400" dirty="0">
              <a:solidFill>
                <a:schemeClr val="bg1"/>
              </a:solidFill>
              <a:latin typeface="Showcard Gothic" panose="04020904020102020604" pitchFamily="82" charset="0"/>
              <a:ea typeface="coffee+tea demo" panose="02000603000000000000" pitchFamily="2" charset="0"/>
            </a:endParaRPr>
          </a:p>
        </p:txBody>
      </p:sp>
      <p:pic>
        <p:nvPicPr>
          <p:cNvPr id="7" name="Picture 32">
            <a:extLst>
              <a:ext uri="{FF2B5EF4-FFF2-40B4-BE49-F238E27FC236}">
                <a16:creationId xmlns:a16="http://schemas.microsoft.com/office/drawing/2014/main" id="{BB03EBE6-B7B4-4095-A6D1-C5410712616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99" b="98352" l="1444" r="97112">
                        <a14:foregroundMark x1="12274" y1="24725" x2="15162" y2="30220"/>
                        <a14:foregroundMark x1="4332" y1="18681" x2="4332" y2="18681"/>
                        <a14:foregroundMark x1="93863" y1="40659" x2="93863" y2="40659"/>
                        <a14:foregroundMark x1="77256" y1="96703" x2="77256" y2="96703"/>
                        <a14:foregroundMark x1="75451" y1="91758" x2="75451" y2="91758"/>
                        <a14:foregroundMark x1="17329" y1="86264" x2="17329" y2="86264"/>
                        <a14:foregroundMark x1="97112" y1="90110" x2="97112" y2="90110"/>
                        <a14:foregroundMark x1="73285" y1="97253" x2="73285" y2="97253"/>
                        <a14:foregroundMark x1="35740" y1="96703" x2="35740" y2="96703"/>
                        <a14:foregroundMark x1="21300" y1="7143" x2="21300" y2="7143"/>
                        <a14:foregroundMark x1="33574" y1="46154" x2="34657" y2="49451"/>
                        <a14:foregroundMark x1="28881" y1="41758" x2="40794" y2="44505"/>
                        <a14:foregroundMark x1="40794" y1="44505" x2="58484" y2="59341"/>
                        <a14:foregroundMark x1="58484" y1="59341" x2="58845" y2="59890"/>
                        <a14:foregroundMark x1="59928" y1="59890" x2="59928" y2="59890"/>
                        <a14:foregroundMark x1="81949" y1="30769" x2="81949" y2="30769"/>
                        <a14:foregroundMark x1="82671" y1="31319" x2="82671" y2="31319"/>
                        <a14:foregroundMark x1="88448" y1="35165" x2="90975" y2="35714"/>
                        <a14:foregroundMark x1="79061" y1="39560" x2="74368" y2="51648"/>
                        <a14:foregroundMark x1="83394" y1="98352" x2="83394" y2="98352"/>
                        <a14:foregroundMark x1="44043" y1="51648" x2="15162" y2="35714"/>
                        <a14:foregroundMark x1="7581" y1="25824" x2="29603" y2="46703"/>
                        <a14:foregroundMark x1="19856" y1="43956" x2="15162" y2="36264"/>
                        <a14:foregroundMark x1="14440" y1="36264" x2="10830" y2="29121"/>
                        <a14:foregroundMark x1="2166" y1="18132" x2="2166" y2="18132"/>
                        <a14:foregroundMark x1="30686" y1="2198" x2="30686" y2="2198"/>
                        <a14:foregroundMark x1="20939" y1="1099" x2="20939" y2="1099"/>
                      </a14:backgroundRemoval>
                    </a14:imgEffect>
                  </a14:imgLayer>
                </a14:imgProps>
              </a:ext>
              <a:ext uri="{28A0092B-C50C-407E-A947-70E740481C1C}">
                <a14:useLocalDpi xmlns:a14="http://schemas.microsoft.com/office/drawing/2010/main" val="0"/>
              </a:ext>
            </a:extLst>
          </a:blip>
          <a:srcRect/>
          <a:stretch>
            <a:fillRect/>
          </a:stretch>
        </p:blipFill>
        <p:spPr bwMode="auto">
          <a:xfrm>
            <a:off x="4043264" y="2625336"/>
            <a:ext cx="2071395" cy="13609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christmas tree clipart | Printable Paper Christmas Tree Template, Clip Art,  &amp; Coloring Page… | Christmas tree clipart, Christmas tree template, Paper christmas  tree">
            <a:extLst>
              <a:ext uri="{FF2B5EF4-FFF2-40B4-BE49-F238E27FC236}">
                <a16:creationId xmlns:a16="http://schemas.microsoft.com/office/drawing/2014/main" id="{9F3A1A2A-6F8F-4B58-B19D-A8BDE81394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0392" b="86275" l="8629" r="89848">
                        <a14:foregroundMark x1="12183" y1="71373" x2="12183" y2="71373"/>
                        <a14:foregroundMark x1="90355" y1="72941" x2="90355" y2="72941"/>
                        <a14:foregroundMark x1="46701" y1="86275" x2="46701" y2="86275"/>
                        <a14:foregroundMark x1="49239" y1="20784" x2="49239" y2="20784"/>
                        <a14:foregroundMark x1="8629" y1="69804" x2="8629" y2="69804"/>
                      </a14:backgroundRemoval>
                    </a14:imgEffect>
                  </a14:imgLayer>
                </a14:imgProps>
              </a:ext>
              <a:ext uri="{28A0092B-C50C-407E-A947-70E740481C1C}">
                <a14:useLocalDpi xmlns:a14="http://schemas.microsoft.com/office/drawing/2010/main" val="0"/>
              </a:ext>
            </a:extLst>
          </a:blip>
          <a:srcRect l="5527" t="15737" r="2975" b="9209"/>
          <a:stretch/>
        </p:blipFill>
        <p:spPr bwMode="auto">
          <a:xfrm>
            <a:off x="2348635" y="2619080"/>
            <a:ext cx="1414608" cy="1501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winter snowflake - Clipart World">
            <a:extLst>
              <a:ext uri="{FF2B5EF4-FFF2-40B4-BE49-F238E27FC236}">
                <a16:creationId xmlns:a16="http://schemas.microsoft.com/office/drawing/2014/main" id="{F0E91627-A9E2-46C4-AAE9-EBE78F2DDF0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175" b="93722" l="9735" r="89381">
                        <a14:foregroundMark x1="50000" y1="7175" x2="50000" y2="7175"/>
                        <a14:foregroundMark x1="50000" y1="93722" x2="50000" y2="93722"/>
                      </a14:backgroundRemoval>
                    </a14:imgEffect>
                  </a14:imgLayer>
                </a14:imgProps>
              </a:ext>
              <a:ext uri="{28A0092B-C50C-407E-A947-70E740481C1C}">
                <a14:useLocalDpi xmlns:a14="http://schemas.microsoft.com/office/drawing/2010/main" val="0"/>
              </a:ext>
            </a:extLst>
          </a:blip>
          <a:srcRect/>
          <a:stretch>
            <a:fillRect/>
          </a:stretch>
        </p:blipFill>
        <p:spPr bwMode="auto">
          <a:xfrm>
            <a:off x="994643" y="2771413"/>
            <a:ext cx="1213440" cy="11973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Green Bow Clip Art at Clker.com - vector clip art online, royalty free &amp;  public domain">
            <a:extLst>
              <a:ext uri="{FF2B5EF4-FFF2-40B4-BE49-F238E27FC236}">
                <a16:creationId xmlns:a16="http://schemas.microsoft.com/office/drawing/2014/main" id="{1E253D67-E2AA-4C13-AC61-4AE2E306DE6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7516" l="962" r="94872">
                        <a14:foregroundMark x1="35256" y1="3106" x2="35256" y2="3106"/>
                        <a14:foregroundMark x1="71474" y1="2484" x2="71474" y2="2484"/>
                        <a14:foregroundMark x1="95192" y1="60870" x2="95192" y2="60870"/>
                        <a14:foregroundMark x1="83013" y1="97516" x2="83013" y2="97516"/>
                        <a14:foregroundMark x1="5769" y1="57143" x2="5769" y2="57143"/>
                        <a14:foregroundMark x1="962" y1="64596" x2="962" y2="64596"/>
                      </a14:backgroundRemoval>
                    </a14:imgEffect>
                  </a14:imgLayer>
                </a14:imgProps>
              </a:ext>
              <a:ext uri="{28A0092B-C50C-407E-A947-70E740481C1C}">
                <a14:useLocalDpi xmlns:a14="http://schemas.microsoft.com/office/drawing/2010/main" val="0"/>
              </a:ext>
            </a:extLst>
          </a:blip>
          <a:srcRect/>
          <a:stretch>
            <a:fillRect/>
          </a:stretch>
        </p:blipFill>
        <p:spPr bwMode="auto">
          <a:xfrm>
            <a:off x="6462523" y="2986696"/>
            <a:ext cx="1485900" cy="766763"/>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7C58596D-212C-4AD3-A339-D20768E408D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259512" y="6135555"/>
            <a:ext cx="4615647" cy="628030"/>
          </a:xfrm>
          <a:prstGeom prst="rect">
            <a:avLst/>
          </a:prstGeom>
        </p:spPr>
      </p:pic>
      <p:pic>
        <p:nvPicPr>
          <p:cNvPr id="13" name="Picture 6" descr="Afbeeldingsresultaat voor caterpillar clipart">
            <a:extLst>
              <a:ext uri="{FF2B5EF4-FFF2-40B4-BE49-F238E27FC236}">
                <a16:creationId xmlns:a16="http://schemas.microsoft.com/office/drawing/2014/main" id="{0BFB1941-9C18-4C61-9521-1FC41436B9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35569" y="6065837"/>
            <a:ext cx="1221741" cy="4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35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ristmas Baubles Images, Stock Photos &amp;amp; Vectors | Shutterstock">
            <a:extLst>
              <a:ext uri="{FF2B5EF4-FFF2-40B4-BE49-F238E27FC236}">
                <a16:creationId xmlns:a16="http://schemas.microsoft.com/office/drawing/2014/main" id="{85122DC7-BFFE-46DB-B3E0-116B799E376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5" r="42979" b="24346"/>
          <a:stretch/>
        </p:blipFill>
        <p:spPr bwMode="auto">
          <a:xfrm>
            <a:off x="1203421" y="4602408"/>
            <a:ext cx="1943834"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Ster: 5 punten 2">
            <a:extLst>
              <a:ext uri="{FF2B5EF4-FFF2-40B4-BE49-F238E27FC236}">
                <a16:creationId xmlns:a16="http://schemas.microsoft.com/office/drawing/2014/main" id="{B4185ACC-B713-40FE-A2C3-585E8733504C}"/>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D545D4BB-E5C3-4B59-A613-9524AA7A4B34}"/>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9" name="Afbeelding 8">
            <a:extLst>
              <a:ext uri="{FF2B5EF4-FFF2-40B4-BE49-F238E27FC236}">
                <a16:creationId xmlns:a16="http://schemas.microsoft.com/office/drawing/2014/main" id="{BEBB3442-3D9A-4596-841D-C4F19483AF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1" name="Picture 2" descr="Afbeeldingsresultaat voor ant clipart">
            <a:extLst>
              <a:ext uri="{FF2B5EF4-FFF2-40B4-BE49-F238E27FC236}">
                <a16:creationId xmlns:a16="http://schemas.microsoft.com/office/drawing/2014/main" id="{36FD9CCB-57DF-4ABF-8906-9375637E6B8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35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ristmas Baubles Images, Stock Photos &amp;amp; Vectors | Shutterstock">
            <a:extLst>
              <a:ext uri="{FF2B5EF4-FFF2-40B4-BE49-F238E27FC236}">
                <a16:creationId xmlns:a16="http://schemas.microsoft.com/office/drawing/2014/main" id="{85122DC7-BFFE-46DB-B3E0-116B799E376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5" r="30366" b="24346"/>
          <a:stretch/>
        </p:blipFill>
        <p:spPr bwMode="auto">
          <a:xfrm>
            <a:off x="898620" y="4602408"/>
            <a:ext cx="2563036"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Ster: 5 punten 2">
            <a:extLst>
              <a:ext uri="{FF2B5EF4-FFF2-40B4-BE49-F238E27FC236}">
                <a16:creationId xmlns:a16="http://schemas.microsoft.com/office/drawing/2014/main" id="{B4185ACC-B713-40FE-A2C3-585E8733504C}"/>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EEEBF22F-074F-4522-A32D-7DD73E48C9B7}"/>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9" name="Afbeelding 8">
            <a:extLst>
              <a:ext uri="{FF2B5EF4-FFF2-40B4-BE49-F238E27FC236}">
                <a16:creationId xmlns:a16="http://schemas.microsoft.com/office/drawing/2014/main" id="{CBFDF9B3-374F-4A9D-AFCF-F337739B87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1" name="Picture 2" descr="Afbeeldingsresultaat voor ant clipart">
            <a:extLst>
              <a:ext uri="{FF2B5EF4-FFF2-40B4-BE49-F238E27FC236}">
                <a16:creationId xmlns:a16="http://schemas.microsoft.com/office/drawing/2014/main" id="{35A2D8B7-2187-4B8C-BFFF-F8E5E4147F1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8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ristmas Baubles Images, Stock Photos &amp;amp; Vectors | Shutterstock">
            <a:extLst>
              <a:ext uri="{FF2B5EF4-FFF2-40B4-BE49-F238E27FC236}">
                <a16:creationId xmlns:a16="http://schemas.microsoft.com/office/drawing/2014/main" id="{85122DC7-BFFE-46DB-B3E0-116B799E376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5" r="69836" b="24346"/>
          <a:stretch/>
        </p:blipFill>
        <p:spPr bwMode="auto">
          <a:xfrm>
            <a:off x="1949641" y="4602408"/>
            <a:ext cx="62538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Ster: 5 punten 2">
            <a:extLst>
              <a:ext uri="{FF2B5EF4-FFF2-40B4-BE49-F238E27FC236}">
                <a16:creationId xmlns:a16="http://schemas.microsoft.com/office/drawing/2014/main" id="{B4185ACC-B713-40FE-A2C3-585E8733504C}"/>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E536346E-C9F5-46F3-82BC-CE3C2CF13576}"/>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9" name="Afbeelding 8">
            <a:extLst>
              <a:ext uri="{FF2B5EF4-FFF2-40B4-BE49-F238E27FC236}">
                <a16:creationId xmlns:a16="http://schemas.microsoft.com/office/drawing/2014/main" id="{399F8A04-5110-4920-8757-D1D5DF748C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1" name="Picture 2" descr="Afbeeldingsresultaat voor ant clipart">
            <a:extLst>
              <a:ext uri="{FF2B5EF4-FFF2-40B4-BE49-F238E27FC236}">
                <a16:creationId xmlns:a16="http://schemas.microsoft.com/office/drawing/2014/main" id="{7330DDC0-7605-495B-8773-59C18C08239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1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sp>
        <p:nvSpPr>
          <p:cNvPr id="3" name="Ster: 5 punten 2">
            <a:extLst>
              <a:ext uri="{FF2B5EF4-FFF2-40B4-BE49-F238E27FC236}">
                <a16:creationId xmlns:a16="http://schemas.microsoft.com/office/drawing/2014/main" id="{B4185ACC-B713-40FE-A2C3-585E8733504C}"/>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FEDEB56B-2B40-4E89-AB56-E3FF5A0FB6A6}"/>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10" name="Afbeelding 9">
            <a:extLst>
              <a:ext uri="{FF2B5EF4-FFF2-40B4-BE49-F238E27FC236}">
                <a16:creationId xmlns:a16="http://schemas.microsoft.com/office/drawing/2014/main" id="{C266CC9E-8A8C-44A5-91B6-8C27F1488D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1" name="Picture 2" descr="Afbeeldingsresultaat voor ant clipart">
            <a:extLst>
              <a:ext uri="{FF2B5EF4-FFF2-40B4-BE49-F238E27FC236}">
                <a16:creationId xmlns:a16="http://schemas.microsoft.com/office/drawing/2014/main" id="{72C40C2C-CCEC-4830-9B5D-83C927111DA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6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2</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sp>
        <p:nvSpPr>
          <p:cNvPr id="14" name="Ster: 5 punten 13">
            <a:extLst>
              <a:ext uri="{FF2B5EF4-FFF2-40B4-BE49-F238E27FC236}">
                <a16:creationId xmlns:a16="http://schemas.microsoft.com/office/drawing/2014/main" id="{9E74CF71-9221-443B-B1F7-C59FA821B869}"/>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er: 5 punten 14">
            <a:extLst>
              <a:ext uri="{FF2B5EF4-FFF2-40B4-BE49-F238E27FC236}">
                <a16:creationId xmlns:a16="http://schemas.microsoft.com/office/drawing/2014/main" id="{5113E2E7-AB28-4BAF-9416-679010D38590}"/>
              </a:ext>
            </a:extLst>
          </p:cNvPr>
          <p:cNvSpPr/>
          <p:nvPr/>
        </p:nvSpPr>
        <p:spPr>
          <a:xfrm>
            <a:off x="7678508"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B3736B6E-7B4B-4930-9D67-1EE57836C5B9}"/>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714326D3-5AFB-491B-B8DA-92364955F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2" name="Picture 2" descr="Afbeeldingsresultaat voor ant clipart">
            <a:extLst>
              <a:ext uri="{FF2B5EF4-FFF2-40B4-BE49-F238E27FC236}">
                <a16:creationId xmlns:a16="http://schemas.microsoft.com/office/drawing/2014/main" id="{9998C619-9F48-4B2F-8C5A-24B4E19188F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1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ristmas background   Large Images graphic design 2560x1600">
            <a:extLst>
              <a:ext uri="{FF2B5EF4-FFF2-40B4-BE49-F238E27FC236}">
                <a16:creationId xmlns:a16="http://schemas.microsoft.com/office/drawing/2014/main" id="{42985B6F-93D0-40F2-89A9-3CB1F089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7790" b="89947" l="5501" r="89885">
                        <a14:foregroundMark x1="14197" y1="65979" x2="22893" y2="44208"/>
                        <a14:foregroundMark x1="32742" y1="60386" x2="18811" y2="55593"/>
                        <a14:foregroundMark x1="18811" y1="55593" x2="18988" y2="46205"/>
                        <a14:foregroundMark x1="18988" y1="46205" x2="30612" y2="51065"/>
                        <a14:foregroundMark x1="30612" y1="51065" x2="32298" y2="64647"/>
                        <a14:foregroundMark x1="32298" y1="64647" x2="30346" y2="64780"/>
                        <a14:foregroundMark x1="28926" y1="62783" x2="36557" y2="59720"/>
                        <a14:foregroundMark x1="36557" y1="59720" x2="41437" y2="39880"/>
                        <a14:foregroundMark x1="41437" y1="39880" x2="37977" y2="33422"/>
                        <a14:foregroundMark x1="37977" y1="33422" x2="28394" y2="30293"/>
                        <a14:foregroundMark x1="28394" y1="30293" x2="19343" y2="31824"/>
                        <a14:foregroundMark x1="19343" y1="31824" x2="10382" y2="39747"/>
                        <a14:foregroundMark x1="10382" y1="39747" x2="9051" y2="51332"/>
                        <a14:foregroundMark x1="9051" y1="51332" x2="13487" y2="59720"/>
                        <a14:foregroundMark x1="13487" y1="59720" x2="20674" y2="66112"/>
                        <a14:foregroundMark x1="20674" y1="66112" x2="29104" y2="68509"/>
                        <a14:foregroundMark x1="29104" y1="68509" x2="37799" y2="69041"/>
                        <a14:foregroundMark x1="80834" y1="81891" x2="71783" y2="79760"/>
                        <a14:foregroundMark x1="71783" y1="79760" x2="70630" y2="72503"/>
                        <a14:foregroundMark x1="70630" y1="72503" x2="77817" y2="69441"/>
                        <a14:foregroundMark x1="77817" y1="69441" x2="85980" y2="71971"/>
                        <a14:foregroundMark x1="85980" y1="71971" x2="84117" y2="79960"/>
                        <a14:foregroundMark x1="84117" y1="79960" x2="75421" y2="83356"/>
                        <a14:foregroundMark x1="70985" y1="15712" x2="70275" y2="23236"/>
                        <a14:foregroundMark x1="70275" y1="23236" x2="76131" y2="29361"/>
                        <a14:foregroundMark x1="76131" y1="29361" x2="85182" y2="24834"/>
                        <a14:foregroundMark x1="85182" y1="24834" x2="83052" y2="18242"/>
                        <a14:foregroundMark x1="83052" y1="18242" x2="72760" y2="15246"/>
                        <a14:foregroundMark x1="72760" y1="15246" x2="70985" y2="15646"/>
                        <a14:foregroundMark x1="65306" y1="9787" x2="77640" y2="7856"/>
                        <a14:foregroundMark x1="77640" y1="7856" x2="85892" y2="10386"/>
                        <a14:foregroundMark x1="5501" y1="52863" x2="5501" y2="52863"/>
                        <a14:backgroundMark x1="59716" y1="23569" x2="59716" y2="23569"/>
                      </a14:backgroundRemoval>
                    </a14:imgEffect>
                  </a14:imgLayer>
                </a14:imgProps>
              </a:ext>
              <a:ext uri="{28A0092B-C50C-407E-A947-70E740481C1C}">
                <a14:useLocalDpi xmlns:a14="http://schemas.microsoft.com/office/drawing/2010/main" val="0"/>
              </a:ext>
            </a:extLst>
          </a:blip>
          <a:stretch>
            <a:fillRect/>
          </a:stretch>
        </p:blipFill>
        <p:spPr>
          <a:xfrm rot="5400000">
            <a:off x="1141840" y="-1147053"/>
            <a:ext cx="6863213" cy="9146893"/>
          </a:xfrm>
          <a:prstGeom prst="rect">
            <a:avLst/>
          </a:prstGeom>
        </p:spPr>
      </p:pic>
      <p:sp>
        <p:nvSpPr>
          <p:cNvPr id="5" name="Tekstvak 4"/>
          <p:cNvSpPr txBox="1"/>
          <p:nvPr/>
        </p:nvSpPr>
        <p:spPr>
          <a:xfrm>
            <a:off x="1564640" y="3942080"/>
            <a:ext cx="1803576" cy="2400657"/>
          </a:xfrm>
          <a:prstGeom prst="rect">
            <a:avLst/>
          </a:prstGeom>
          <a:noFill/>
        </p:spPr>
        <p:txBody>
          <a:bodyPr wrap="square" rtlCol="0">
            <a:spAutoFit/>
          </a:bodyPr>
          <a:lstStyle/>
          <a:p>
            <a:r>
              <a:rPr lang="nl-NL" sz="15000" dirty="0"/>
              <a:t>3</a:t>
            </a:r>
            <a:endParaRPr lang="en-US" sz="15000" dirty="0"/>
          </a:p>
        </p:txBody>
      </p:sp>
      <p:sp>
        <p:nvSpPr>
          <p:cNvPr id="8" name="Tekstvak 7"/>
          <p:cNvSpPr txBox="1"/>
          <p:nvPr/>
        </p:nvSpPr>
        <p:spPr>
          <a:xfrm>
            <a:off x="6776720" y="3942080"/>
            <a:ext cx="1803576" cy="2400657"/>
          </a:xfrm>
          <a:prstGeom prst="rect">
            <a:avLst/>
          </a:prstGeom>
          <a:noFill/>
        </p:spPr>
        <p:txBody>
          <a:bodyPr wrap="square" rtlCol="0">
            <a:spAutoFit/>
          </a:bodyPr>
          <a:lstStyle/>
          <a:p>
            <a:r>
              <a:rPr lang="nl-NL" sz="15000" dirty="0"/>
              <a:t>?</a:t>
            </a:r>
            <a:endParaRPr lang="en-US" sz="15000" dirty="0"/>
          </a:p>
        </p:txBody>
      </p:sp>
      <p:pic>
        <p:nvPicPr>
          <p:cNvPr id="2" name="Picture 2" descr="Christmas Baubles Images, Stock Photos &amp;amp; Vectors | Shutterstock">
            <a:extLst>
              <a:ext uri="{FF2B5EF4-FFF2-40B4-BE49-F238E27FC236}">
                <a16:creationId xmlns:a16="http://schemas.microsoft.com/office/drawing/2014/main" id="{01B6E29E-F22A-4C2C-AFC9-1902AB4CDF1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426" r="15964" b="24346"/>
          <a:stretch/>
        </p:blipFill>
        <p:spPr bwMode="auto">
          <a:xfrm>
            <a:off x="2575021" y="1055916"/>
            <a:ext cx="4201699" cy="1387742"/>
          </a:xfrm>
          <a:prstGeom prst="rect">
            <a:avLst/>
          </a:prstGeom>
          <a:noFill/>
          <a:extLst>
            <a:ext uri="{909E8E84-426E-40DD-AFC4-6F175D3DCCD1}">
              <a14:hiddenFill xmlns:a14="http://schemas.microsoft.com/office/drawing/2010/main">
                <a:solidFill>
                  <a:srgbClr val="FFFFFF"/>
                </a:solidFill>
              </a14:hiddenFill>
            </a:ext>
          </a:extLst>
        </p:spPr>
      </p:pic>
      <p:sp>
        <p:nvSpPr>
          <p:cNvPr id="14" name="Ster: 5 punten 13">
            <a:extLst>
              <a:ext uri="{FF2B5EF4-FFF2-40B4-BE49-F238E27FC236}">
                <a16:creationId xmlns:a16="http://schemas.microsoft.com/office/drawing/2014/main" id="{9E74CF71-9221-443B-B1F7-C59FA821B869}"/>
              </a:ext>
            </a:extLst>
          </p:cNvPr>
          <p:cNvSpPr/>
          <p:nvPr/>
        </p:nvSpPr>
        <p:spPr>
          <a:xfrm>
            <a:off x="8382000"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er: 5 punten 14">
            <a:extLst>
              <a:ext uri="{FF2B5EF4-FFF2-40B4-BE49-F238E27FC236}">
                <a16:creationId xmlns:a16="http://schemas.microsoft.com/office/drawing/2014/main" id="{5113E2E7-AB28-4BAF-9416-679010D38590}"/>
              </a:ext>
            </a:extLst>
          </p:cNvPr>
          <p:cNvSpPr/>
          <p:nvPr/>
        </p:nvSpPr>
        <p:spPr>
          <a:xfrm>
            <a:off x="7678508" y="130629"/>
            <a:ext cx="620486" cy="609600"/>
          </a:xfrm>
          <a:prstGeom prst="star5">
            <a:avLst>
              <a:gd name="adj" fmla="val 28790"/>
              <a:gd name="hf" fmla="val 105146"/>
              <a:gd name="vf" fmla="val 110557"/>
            </a:avLst>
          </a:prstGeom>
          <a:solidFill>
            <a:srgbClr val="FFC000"/>
          </a:solidFill>
          <a:ln w="28575">
            <a:solidFill>
              <a:srgbClr val="26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9D7BF54F-B3E3-4DE6-ACAE-E6E81D8058E7}"/>
              </a:ext>
            </a:extLst>
          </p:cNvPr>
          <p:cNvSpPr txBox="1"/>
          <p:nvPr/>
        </p:nvSpPr>
        <p:spPr>
          <a:xfrm>
            <a:off x="-2893" y="3268741"/>
            <a:ext cx="3916074" cy="338554"/>
          </a:xfrm>
          <a:prstGeom prst="rect">
            <a:avLst/>
          </a:prstGeom>
          <a:noFill/>
        </p:spPr>
        <p:txBody>
          <a:bodyPr wrap="square" rtlCol="0">
            <a:spAutoFit/>
          </a:bodyPr>
          <a:lstStyle/>
          <a:p>
            <a:pPr algn="ctr"/>
            <a:r>
              <a:rPr lang="nl-NL" sz="1600" dirty="0">
                <a:solidFill>
                  <a:schemeClr val="bg1"/>
                </a:solidFill>
                <a:latin typeface="Showcard Gothic" panose="04020904020102020604" pitchFamily="82" charset="0"/>
                <a:ea typeface="coffee+tea demo" panose="02000603000000000000" pitchFamily="2" charset="0"/>
              </a:rPr>
              <a:t>vijf kan je verdelen in ... en ...</a:t>
            </a:r>
            <a:endParaRPr lang="en-US" sz="1600" dirty="0">
              <a:solidFill>
                <a:schemeClr val="bg1"/>
              </a:solidFill>
              <a:latin typeface="Showcard Gothic" panose="04020904020102020604" pitchFamily="82" charset="0"/>
              <a:ea typeface="coffee+tea demo" panose="02000603000000000000" pitchFamily="2" charset="0"/>
            </a:endParaRPr>
          </a:p>
        </p:txBody>
      </p:sp>
      <p:pic>
        <p:nvPicPr>
          <p:cNvPr id="11" name="Afbeelding 10">
            <a:extLst>
              <a:ext uri="{FF2B5EF4-FFF2-40B4-BE49-F238E27FC236}">
                <a16:creationId xmlns:a16="http://schemas.microsoft.com/office/drawing/2014/main" id="{00C3CDF6-B7B0-4A55-9C82-1510939905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972" y="6095934"/>
            <a:ext cx="3414056" cy="762066"/>
          </a:xfrm>
          <a:prstGeom prst="rect">
            <a:avLst/>
          </a:prstGeom>
        </p:spPr>
      </p:pic>
      <p:pic>
        <p:nvPicPr>
          <p:cNvPr id="12" name="Picture 2" descr="Afbeeldingsresultaat voor ant clipart">
            <a:extLst>
              <a:ext uri="{FF2B5EF4-FFF2-40B4-BE49-F238E27FC236}">
                <a16:creationId xmlns:a16="http://schemas.microsoft.com/office/drawing/2014/main" id="{3A9BF33A-D78E-4632-85FF-8FA7B457DA4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14" y="68908"/>
            <a:ext cx="813213" cy="49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904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450</Words>
  <Application>Microsoft Office PowerPoint</Application>
  <PresentationFormat>Diavoorstelling (4:3)</PresentationFormat>
  <Paragraphs>78</Paragraphs>
  <Slides>32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Bahnschrift Light SemiCondensed</vt:lpstr>
      <vt:lpstr>Calibri</vt:lpstr>
      <vt:lpstr>Calibri Light</vt:lpstr>
      <vt:lpstr>Showcard Gothic</vt:lpstr>
      <vt:lpstr>Kantoorthema</vt:lpstr>
      <vt:lpstr>Speluitleg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LK-22269</dc:creator>
  <cp:lastModifiedBy>Hilke Van Kerckhove</cp:lastModifiedBy>
  <cp:revision>17</cp:revision>
  <cp:lastPrinted>2021-12-17T10:20:23Z</cp:lastPrinted>
  <dcterms:created xsi:type="dcterms:W3CDTF">2020-06-14T20:11:30Z</dcterms:created>
  <dcterms:modified xsi:type="dcterms:W3CDTF">2022-01-10T19:09:06Z</dcterms:modified>
</cp:coreProperties>
</file>