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8" r:id="rId3"/>
    <p:sldId id="279" r:id="rId4"/>
    <p:sldId id="259" r:id="rId5"/>
    <p:sldId id="268" r:id="rId6"/>
    <p:sldId id="262" r:id="rId7"/>
    <p:sldId id="269" r:id="rId8"/>
    <p:sldId id="264" r:id="rId9"/>
    <p:sldId id="270" r:id="rId10"/>
    <p:sldId id="260" r:id="rId11"/>
    <p:sldId id="271" r:id="rId12"/>
    <p:sldId id="263" r:id="rId13"/>
    <p:sldId id="272" r:id="rId14"/>
    <p:sldId id="265" r:id="rId15"/>
    <p:sldId id="273" r:id="rId16"/>
    <p:sldId id="261" r:id="rId17"/>
    <p:sldId id="274" r:id="rId18"/>
    <p:sldId id="266" r:id="rId19"/>
    <p:sldId id="275" r:id="rId20"/>
    <p:sldId id="276" r:id="rId21"/>
    <p:sldId id="267" r:id="rId22"/>
    <p:sldId id="277" r:id="rId23"/>
    <p:sldId id="257" r:id="rId24"/>
    <p:sldId id="280" r:id="rId25"/>
    <p:sldId id="281" r:id="rId26"/>
    <p:sldId id="282" r:id="rId27"/>
    <p:sldId id="283" r:id="rId28"/>
    <p:sldId id="295" r:id="rId29"/>
    <p:sldId id="284" r:id="rId30"/>
    <p:sldId id="285" r:id="rId31"/>
    <p:sldId id="292" r:id="rId32"/>
    <p:sldId id="293" r:id="rId33"/>
    <p:sldId id="294" r:id="rId34"/>
    <p:sldId id="286" r:id="rId35"/>
    <p:sldId id="291" r:id="rId36"/>
    <p:sldId id="289" r:id="rId37"/>
    <p:sldId id="288" r:id="rId38"/>
    <p:sldId id="287" r:id="rId39"/>
    <p:sldId id="290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3056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373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102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5365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1515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246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64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761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1893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889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476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FEC41-393D-48CC-81B5-2ADDCE0F11A5}" type="datetimeFigureOut">
              <a:rPr lang="nl-BE" smtClean="0"/>
              <a:t>1/07/2020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D1F0-03E6-45ED-BF3B-02B284B703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4497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433713B0-EDF6-4F2D-BF38-127532743D94}"/>
              </a:ext>
            </a:extLst>
          </p:cNvPr>
          <p:cNvSpPr/>
          <p:nvPr/>
        </p:nvSpPr>
        <p:spPr>
          <a:xfrm>
            <a:off x="4951994" y="1407498"/>
            <a:ext cx="1080000" cy="108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EBBFC78A-025E-4525-9FF1-BF683DA1FC60}"/>
              </a:ext>
            </a:extLst>
          </p:cNvPr>
          <p:cNvSpPr/>
          <p:nvPr/>
        </p:nvSpPr>
        <p:spPr>
          <a:xfrm>
            <a:off x="3151994" y="4316414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487ADDC-E970-41DB-A746-B7D6369B5C62}"/>
              </a:ext>
            </a:extLst>
          </p:cNvPr>
          <p:cNvSpPr txBox="1"/>
          <p:nvPr/>
        </p:nvSpPr>
        <p:spPr>
          <a:xfrm>
            <a:off x="4297466" y="1426927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2" name="Ster: 5 punten 11">
            <a:extLst>
              <a:ext uri="{FF2B5EF4-FFF2-40B4-BE49-F238E27FC236}">
                <a16:creationId xmlns:a16="http://schemas.microsoft.com/office/drawing/2014/main" id="{9582D6AA-9EA9-42CD-80B9-FC90DFDC4518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C273666D-E1D1-4895-8DDB-58A5DB749CB5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582F8997-F6BF-4A99-A68F-2009C31FF3BA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E23D6CC-7D78-4A6D-95E2-3AD0C7C49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75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11D4F323-574D-48D3-A730-5D177F150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2770572" y="4161355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82C0381C-0A91-4B57-9B08-BB3D61548F53}"/>
              </a:ext>
            </a:extLst>
          </p:cNvPr>
          <p:cNvCxnSpPr/>
          <p:nvPr/>
        </p:nvCxnSpPr>
        <p:spPr>
          <a:xfrm flipV="1">
            <a:off x="5220070" y="1076679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03ABE17F-796E-4B91-AB6D-DF6A38D543C8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2DE37DB9-86D0-4159-85F5-E78494F434E0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EA0815A4-1D7A-4FD1-ACD2-272D745586BD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2AA000AF-0C40-453D-8CE8-7FCFA837E041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43D4B6FE-47C9-4E0F-B75B-B5FAFEA5DF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90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11D4F323-574D-48D3-A730-5D177F150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2770572" y="4161355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82C0381C-0A91-4B57-9B08-BB3D61548F53}"/>
              </a:ext>
            </a:extLst>
          </p:cNvPr>
          <p:cNvCxnSpPr/>
          <p:nvPr/>
        </p:nvCxnSpPr>
        <p:spPr>
          <a:xfrm flipV="1">
            <a:off x="5220070" y="1076679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03ABE17F-796E-4B91-AB6D-DF6A38D543C8}"/>
              </a:ext>
            </a:extLst>
          </p:cNvPr>
          <p:cNvSpPr txBox="1"/>
          <p:nvPr/>
        </p:nvSpPr>
        <p:spPr>
          <a:xfrm>
            <a:off x="2770572" y="2765920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6A102EE7-E5D9-4CAA-A172-A682F4BC254B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AADA28F0-38AC-4B3D-A87B-6BBE2A155E35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F71E14E2-84EA-4CB1-99B0-4AAF77DAB756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D97BF8E-8C14-4C53-AD1E-688B1773CF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68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11D4F323-574D-48D3-A730-5D177F150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2770572" y="4161355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82C0381C-0A91-4B57-9B08-BB3D61548F53}"/>
              </a:ext>
            </a:extLst>
          </p:cNvPr>
          <p:cNvCxnSpPr/>
          <p:nvPr/>
        </p:nvCxnSpPr>
        <p:spPr>
          <a:xfrm flipV="1">
            <a:off x="5308847" y="1385303"/>
            <a:ext cx="0" cy="108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91BC3E68-080B-4BC4-8E99-3841B7BCB2F9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6CE2F406-519A-460E-8311-6AF6709FB8A2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E941464D-F2B8-4528-A473-D52C7A823911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7731552E-144C-4681-9AAA-C0FE91FE3624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087AC4C-58C3-47DC-85F3-11F904BED6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52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11D4F323-574D-48D3-A730-5D177F150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2770572" y="4161355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82C0381C-0A91-4B57-9B08-BB3D61548F53}"/>
              </a:ext>
            </a:extLst>
          </p:cNvPr>
          <p:cNvCxnSpPr/>
          <p:nvPr/>
        </p:nvCxnSpPr>
        <p:spPr>
          <a:xfrm flipV="1">
            <a:off x="5308847" y="1385303"/>
            <a:ext cx="0" cy="108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91BC3E68-080B-4BC4-8E99-3841B7BCB2F9}"/>
              </a:ext>
            </a:extLst>
          </p:cNvPr>
          <p:cNvSpPr txBox="1"/>
          <p:nvPr/>
        </p:nvSpPr>
        <p:spPr>
          <a:xfrm>
            <a:off x="3422001" y="1563117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E47A323D-CDC2-45A5-991D-E7F22EBAD144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89CCF84D-B8A1-45D7-AFED-80B6618671EF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6A5C0AD0-3877-45B9-B9E7-09302A7221B3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02BD918-0298-4D92-BB8C-111533AAC7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84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11D4F323-574D-48D3-A730-5D177F150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2770572" y="4161355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82C0381C-0A91-4B57-9B08-BB3D61548F53}"/>
              </a:ext>
            </a:extLst>
          </p:cNvPr>
          <p:cNvCxnSpPr/>
          <p:nvPr/>
        </p:nvCxnSpPr>
        <p:spPr>
          <a:xfrm flipV="1">
            <a:off x="5308847" y="1385303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ADB05ADE-8126-4BC0-A7B2-FCCCEA352032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03FEC94E-5CBC-47C6-A380-F034F47D859F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185901C1-24F6-41C4-85FB-E5986570A6AA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7D95FD8E-FD85-4350-9C9B-37F3C06919A3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D36C80E-CCCB-422E-B81D-47ECEF5944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646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11D4F323-574D-48D3-A730-5D177F1507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2770572" y="4161355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82C0381C-0A91-4B57-9B08-BB3D61548F53}"/>
              </a:ext>
            </a:extLst>
          </p:cNvPr>
          <p:cNvCxnSpPr/>
          <p:nvPr/>
        </p:nvCxnSpPr>
        <p:spPr>
          <a:xfrm flipV="1">
            <a:off x="5308847" y="1385303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ADB05ADE-8126-4BC0-A7B2-FCCCEA352032}"/>
              </a:ext>
            </a:extLst>
          </p:cNvPr>
          <p:cNvSpPr txBox="1"/>
          <p:nvPr/>
        </p:nvSpPr>
        <p:spPr>
          <a:xfrm>
            <a:off x="4203569" y="2835540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F19E6D1E-05A0-4791-8DD9-F5EAA5C051A5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D85FF897-BA0A-4B66-B113-FC6541EFF49F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D990E34F-8C15-4B17-8032-34F6BC4E2E27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13507CD-BEA9-4154-B510-1FDBB4D5E7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976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3151994" y="4439221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4C6CF6D-BED9-4636-8C3C-32D3BF4B6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297489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CE93256-87CA-4F80-B07F-DD1241404878}"/>
              </a:ext>
            </a:extLst>
          </p:cNvPr>
          <p:cNvCxnSpPr/>
          <p:nvPr/>
        </p:nvCxnSpPr>
        <p:spPr>
          <a:xfrm flipV="1">
            <a:off x="5220070" y="1076679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54FD968C-30E7-405C-9D56-045F03CC0AE5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360BD402-76E2-4FF5-8325-5AB551717F91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2A9567FB-796A-4E2E-A618-E4AA8C784B46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Ster: 5 punten 18">
            <a:extLst>
              <a:ext uri="{FF2B5EF4-FFF2-40B4-BE49-F238E27FC236}">
                <a16:creationId xmlns:a16="http://schemas.microsoft.com/office/drawing/2014/main" id="{24E256FC-FA57-483A-A656-524073B72B4A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85C456C1-E13B-41A7-B238-BC76F33AAB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7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3151994" y="4439221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4C6CF6D-BED9-4636-8C3C-32D3BF4B6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297489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CE93256-87CA-4F80-B07F-DD1241404878}"/>
              </a:ext>
            </a:extLst>
          </p:cNvPr>
          <p:cNvCxnSpPr/>
          <p:nvPr/>
        </p:nvCxnSpPr>
        <p:spPr>
          <a:xfrm flipV="1">
            <a:off x="5220070" y="1076679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54FD968C-30E7-405C-9D56-045F03CC0AE5}"/>
              </a:ext>
            </a:extLst>
          </p:cNvPr>
          <p:cNvSpPr txBox="1"/>
          <p:nvPr/>
        </p:nvSpPr>
        <p:spPr>
          <a:xfrm>
            <a:off x="4088302" y="2805465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AB6B6D93-7B37-41D1-BF95-52B635A392A2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060A3005-F919-4050-A332-E37C276136D3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13B1BBCF-095E-4DBB-937F-D0027042C266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689552D-0F4D-42A5-9E7B-0B0883D450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368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3151994" y="4439221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4C6CF6D-BED9-4636-8C3C-32D3BF4B6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297489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CE93256-87CA-4F80-B07F-DD1241404878}"/>
              </a:ext>
            </a:extLst>
          </p:cNvPr>
          <p:cNvCxnSpPr/>
          <p:nvPr/>
        </p:nvCxnSpPr>
        <p:spPr>
          <a:xfrm flipV="1">
            <a:off x="5308847" y="1396275"/>
            <a:ext cx="0" cy="108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7724940E-A13E-4330-8CF4-C570C2000882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E548B926-8231-486D-80F3-DAF5D06C2310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D72C87C7-2590-406C-B9B4-1F9B256DDE9D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23C8E83E-E437-41A2-8331-A70178FE8BA7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B82BB91-01B9-4BE5-B6C9-65BA519064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03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3151994" y="4439221"/>
            <a:ext cx="1080000" cy="108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4C6CF6D-BED9-4636-8C3C-32D3BF4B6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297489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CE93256-87CA-4F80-B07F-DD1241404878}"/>
              </a:ext>
            </a:extLst>
          </p:cNvPr>
          <p:cNvCxnSpPr/>
          <p:nvPr/>
        </p:nvCxnSpPr>
        <p:spPr>
          <a:xfrm flipV="1">
            <a:off x="5308847" y="1396275"/>
            <a:ext cx="0" cy="108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7724940E-A13E-4330-8CF4-C570C2000882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381FA4B3-758A-4D4A-BD6C-37719573C71D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5489B3BD-0B36-40FA-A445-00C3AA60CFF8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1D152B89-0E14-48C8-B98A-BA16AF73DCD7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C545F89-C237-461B-8290-623BB92A69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9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433713B0-EDF6-4F2D-BF38-127532743D94}"/>
              </a:ext>
            </a:extLst>
          </p:cNvPr>
          <p:cNvSpPr/>
          <p:nvPr/>
        </p:nvSpPr>
        <p:spPr>
          <a:xfrm>
            <a:off x="4951994" y="1407498"/>
            <a:ext cx="1080000" cy="108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EBBFC78A-025E-4525-9FF1-BF683DA1FC60}"/>
              </a:ext>
            </a:extLst>
          </p:cNvPr>
          <p:cNvSpPr/>
          <p:nvPr/>
        </p:nvSpPr>
        <p:spPr>
          <a:xfrm>
            <a:off x="3151994" y="4316414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487ADDC-E970-41DB-A746-B7D6369B5C62}"/>
              </a:ext>
            </a:extLst>
          </p:cNvPr>
          <p:cNvSpPr txBox="1"/>
          <p:nvPr/>
        </p:nvSpPr>
        <p:spPr>
          <a:xfrm>
            <a:off x="2471683" y="4338137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2" name="Ster: 5 punten 11">
            <a:extLst>
              <a:ext uri="{FF2B5EF4-FFF2-40B4-BE49-F238E27FC236}">
                <a16:creationId xmlns:a16="http://schemas.microsoft.com/office/drawing/2014/main" id="{5A7620E9-41A4-4531-B017-E4A26A81BBED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046A120F-AF84-4E06-B0F1-3C0CBECC5F11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963F06C9-DB95-4283-B541-4E2CCCD5749A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561FF2E4-9A3F-4D82-9797-87F7A6774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48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3151994" y="4439221"/>
            <a:ext cx="1080000" cy="108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4C6CF6D-BED9-4636-8C3C-32D3BF4B6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297489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CE93256-87CA-4F80-B07F-DD1241404878}"/>
              </a:ext>
            </a:extLst>
          </p:cNvPr>
          <p:cNvCxnSpPr/>
          <p:nvPr/>
        </p:nvCxnSpPr>
        <p:spPr>
          <a:xfrm flipV="1">
            <a:off x="5308847" y="1396275"/>
            <a:ext cx="0" cy="108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7724940E-A13E-4330-8CF4-C570C2000882}"/>
              </a:ext>
            </a:extLst>
          </p:cNvPr>
          <p:cNvSpPr txBox="1"/>
          <p:nvPr/>
        </p:nvSpPr>
        <p:spPr>
          <a:xfrm>
            <a:off x="4053330" y="2805465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E853EEED-B0F5-4D03-9045-782CA29B31BD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DB25C085-C840-43D5-98CC-78E15DDA95D9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963B00F5-9FE6-45B1-8E52-8B3E6950454B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69A0163-8897-4FE3-85E2-1BC6E106DC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111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3151994" y="4439221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4C6CF6D-BED9-4636-8C3C-32D3BF4B6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297489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CE93256-87CA-4F80-B07F-DD1241404878}"/>
              </a:ext>
            </a:extLst>
          </p:cNvPr>
          <p:cNvCxnSpPr/>
          <p:nvPr/>
        </p:nvCxnSpPr>
        <p:spPr>
          <a:xfrm flipV="1">
            <a:off x="5335480" y="1591583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D7F6AAA5-02C9-49E9-84A6-DE54DF0CA9D0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21FF5742-47F2-4494-BA07-C8AA2CE6F283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7AD0CE35-A1DA-4ADB-9F61-265E11FAF9E1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27BC25EE-5F43-46C2-B8CA-5EF467D1002C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ADA291C-8978-4FBF-908C-472C6182FC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48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3151994" y="4448099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4C6CF6D-BED9-4636-8C3C-32D3BF4B6E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297489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2CE93256-87CA-4F80-B07F-DD1241404878}"/>
              </a:ext>
            </a:extLst>
          </p:cNvPr>
          <p:cNvCxnSpPr/>
          <p:nvPr/>
        </p:nvCxnSpPr>
        <p:spPr>
          <a:xfrm flipV="1">
            <a:off x="5335480" y="1591583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D7F6AAA5-02C9-49E9-84A6-DE54DF0CA9D0}"/>
              </a:ext>
            </a:extLst>
          </p:cNvPr>
          <p:cNvSpPr txBox="1"/>
          <p:nvPr/>
        </p:nvSpPr>
        <p:spPr>
          <a:xfrm>
            <a:off x="4164333" y="2805465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6E478CB7-CAB8-491D-BA32-1851A1534D31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E1749E9F-57CF-4FC3-ADD5-B8818376AAC9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AC662A97-31F9-44A6-9BE7-85DF708570E8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6F071E4-F8FD-4A9C-9F32-4CF15EE0AC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87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B856EFB9-D325-42FE-B57E-468B108E8A7B}"/>
              </a:ext>
            </a:extLst>
          </p:cNvPr>
          <p:cNvSpPr/>
          <p:nvPr/>
        </p:nvSpPr>
        <p:spPr>
          <a:xfrm>
            <a:off x="4488134" y="1488697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4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CF8B893B-50F7-4042-A0BA-493B657875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678873" y="3547021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EB618D65-E1AC-4ED3-8E18-1DEFA35B5729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64B8E950-BA70-4270-A92C-A290CDC896AC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20730898-3C55-4B81-A8C8-3CBBE925DD54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7617756-364C-432F-88C2-558640B546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6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B856EFB9-D325-42FE-B57E-468B108E8A7B}"/>
              </a:ext>
            </a:extLst>
          </p:cNvPr>
          <p:cNvSpPr/>
          <p:nvPr/>
        </p:nvSpPr>
        <p:spPr>
          <a:xfrm>
            <a:off x="4488134" y="1488697"/>
            <a:ext cx="1080000" cy="108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B5665064-8553-43A8-998A-E94303BD82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678873" y="3547021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C225BC4E-FFAF-4610-8A8A-FD0E07A9C04B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E30B857B-6EEB-41E9-A694-C83E126E8028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D35C5325-9C40-4DEF-80D7-C80FE82614A8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75D796D-23CF-42E5-B31C-378675F8B2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4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pic>
        <p:nvPicPr>
          <p:cNvPr id="11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B5665064-8553-43A8-998A-E94303BD82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60" b="63158" l="889" r="48000">
                        <a14:foregroundMark x1="41556" y1="35965" x2="41556" y2="35965"/>
                        <a14:foregroundMark x1="46222" y1="55965" x2="46222" y2="55965"/>
                        <a14:foregroundMark x1="35222" y1="61930" x2="35222" y2="61930"/>
                        <a14:foregroundMark x1="3000" y1="45614" x2="3000" y2="45614"/>
                        <a14:foregroundMark x1="30889" y1="33947" x2="30889" y2="33947"/>
                        <a14:foregroundMark x1="48000" y1="56404" x2="48000" y2="56404"/>
                        <a14:foregroundMark x1="48000" y1="56404" x2="48000" y2="56404"/>
                        <a14:foregroundMark x1="889" y1="44912" x2="889" y2="44912"/>
                        <a14:foregroundMark x1="37333" y1="63158" x2="37333" y2="63158"/>
                        <a14:foregroundMark x1="35333" y1="63158" x2="35333" y2="6315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22" t="31843" r="50238" b="35943"/>
          <a:stretch/>
        </p:blipFill>
        <p:spPr bwMode="auto">
          <a:xfrm>
            <a:off x="1678873" y="3547021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F1C85AD7-F5E2-4458-BA7A-221F2A0724E7}"/>
              </a:ext>
            </a:extLst>
          </p:cNvPr>
          <p:cNvCxnSpPr/>
          <p:nvPr/>
        </p:nvCxnSpPr>
        <p:spPr>
          <a:xfrm flipV="1">
            <a:off x="4918230" y="1751381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8E0BA733-11E2-445C-9486-CCBA9F310A91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49184E6C-35B9-4202-B539-732C39CD265F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5BBFAA56-A6D1-45F2-9802-AD21A054C4EC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82E1B6F-AB8E-4804-B1F6-087050AF64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713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F1C85AD7-F5E2-4458-BA7A-221F2A0724E7}"/>
              </a:ext>
            </a:extLst>
          </p:cNvPr>
          <p:cNvCxnSpPr/>
          <p:nvPr/>
        </p:nvCxnSpPr>
        <p:spPr>
          <a:xfrm flipV="1">
            <a:off x="4918230" y="1751381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Gelijkbenige driehoek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4CE5AE27-6FAF-4AC5-882E-500B7F2491EC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A72547E8-9955-4F8A-918B-EC0511D3C208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C02A9C64-F247-4CA3-A6F9-AEDD66F7CC80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E54AE27-E79A-4C14-BF56-42BFDC0FCD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852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F1C85AD7-F5E2-4458-BA7A-221F2A0724E7}"/>
              </a:ext>
            </a:extLst>
          </p:cNvPr>
          <p:cNvCxnSpPr/>
          <p:nvPr/>
        </p:nvCxnSpPr>
        <p:spPr>
          <a:xfrm flipV="1">
            <a:off x="4927108" y="1329629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al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Ster: 5 punten 10">
            <a:extLst>
              <a:ext uri="{FF2B5EF4-FFF2-40B4-BE49-F238E27FC236}">
                <a16:creationId xmlns:a16="http://schemas.microsoft.com/office/drawing/2014/main" id="{77F1187E-DCAA-4D9A-88C4-57956628A163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3AADBBB2-369C-4752-B074-CF4D9FB3C6D4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FF194467-9F0A-483E-8851-323AE6C0BB59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4AEAD072-4E37-4D1F-A62E-F21AE09EC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44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F1C85AD7-F5E2-4458-BA7A-221F2A0724E7}"/>
              </a:ext>
            </a:extLst>
          </p:cNvPr>
          <p:cNvCxnSpPr/>
          <p:nvPr/>
        </p:nvCxnSpPr>
        <p:spPr>
          <a:xfrm flipV="1">
            <a:off x="4927108" y="1329629"/>
            <a:ext cx="0" cy="144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al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Ster: 5 punten 10">
            <a:extLst>
              <a:ext uri="{FF2B5EF4-FFF2-40B4-BE49-F238E27FC236}">
                <a16:creationId xmlns:a16="http://schemas.microsoft.com/office/drawing/2014/main" id="{77F1187E-DCAA-4D9A-88C4-57956628A163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3AADBBB2-369C-4752-B074-CF4D9FB3C6D4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FF194467-9F0A-483E-8851-323AE6C0BB59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4AEAD072-4E37-4D1F-A62E-F21AE09EC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658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B599E903-3837-4085-A0D8-1E42676B99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254432" y="1605992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er: 5 punten 1">
            <a:extLst>
              <a:ext uri="{FF2B5EF4-FFF2-40B4-BE49-F238E27FC236}">
                <a16:creationId xmlns:a16="http://schemas.microsoft.com/office/drawing/2014/main" id="{2898F0A8-4725-407F-A222-8B85F25C8D59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29974E4D-AD93-4DB7-943C-2A799CB1E7C0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5EF3343F-7B26-4799-8EF4-E17FA076EFF6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2DBEE55E-56BC-48EE-9192-7841976A25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182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433713B0-EDF6-4F2D-BF38-127532743D94}"/>
              </a:ext>
            </a:extLst>
          </p:cNvPr>
          <p:cNvSpPr/>
          <p:nvPr/>
        </p:nvSpPr>
        <p:spPr>
          <a:xfrm>
            <a:off x="4951994" y="1407498"/>
            <a:ext cx="1080000" cy="108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EBBFC78A-025E-4525-9FF1-BF683DA1FC60}"/>
              </a:ext>
            </a:extLst>
          </p:cNvPr>
          <p:cNvSpPr/>
          <p:nvPr/>
        </p:nvSpPr>
        <p:spPr>
          <a:xfrm>
            <a:off x="3151994" y="4316414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487ADDC-E970-41DB-A746-B7D6369B5C62}"/>
              </a:ext>
            </a:extLst>
          </p:cNvPr>
          <p:cNvSpPr txBox="1"/>
          <p:nvPr/>
        </p:nvSpPr>
        <p:spPr>
          <a:xfrm>
            <a:off x="2346290" y="749676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2" name="Ster: 5 punten 11">
            <a:extLst>
              <a:ext uri="{FF2B5EF4-FFF2-40B4-BE49-F238E27FC236}">
                <a16:creationId xmlns:a16="http://schemas.microsoft.com/office/drawing/2014/main" id="{571228C1-67D0-4F97-A2B2-302F15D85B6D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C856FB47-4BD3-42BA-954E-BBFF7E6F810A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F5061F94-483E-4471-9FD9-3E51F2063A74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A88591E-AD87-4D88-A165-35F2DF8A1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02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2964268" y="665303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1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B599E903-3837-4085-A0D8-1E42676B99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254432" y="1605992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ter: 5 punten 1">
            <a:extLst>
              <a:ext uri="{FF2B5EF4-FFF2-40B4-BE49-F238E27FC236}">
                <a16:creationId xmlns:a16="http://schemas.microsoft.com/office/drawing/2014/main" id="{2898F0A8-4725-407F-A222-8B85F25C8D59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29974E4D-AD93-4DB7-943C-2A799CB1E7C0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5EF3343F-7B26-4799-8EF4-E17FA076EFF6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CC402621-D440-4E2F-9397-A3950A7439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236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Ster: 5 punten 1">
            <a:extLst>
              <a:ext uri="{FF2B5EF4-FFF2-40B4-BE49-F238E27FC236}">
                <a16:creationId xmlns:a16="http://schemas.microsoft.com/office/drawing/2014/main" id="{2898F0A8-4725-407F-A222-8B85F25C8D59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29974E4D-AD93-4DB7-943C-2A799CB1E7C0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5EF3343F-7B26-4799-8EF4-E17FA076EFF6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CC402621-D440-4E2F-9397-A3950A743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  <p:sp>
        <p:nvSpPr>
          <p:cNvPr id="17" name="Ovaal 16">
            <a:extLst>
              <a:ext uri="{FF2B5EF4-FFF2-40B4-BE49-F238E27FC236}">
                <a16:creationId xmlns:a16="http://schemas.microsoft.com/office/drawing/2014/main" id="{F94B3F45-5A4E-423F-9D7C-5C25B66F6A7C}"/>
              </a:ext>
            </a:extLst>
          </p:cNvPr>
          <p:cNvSpPr/>
          <p:nvPr/>
        </p:nvSpPr>
        <p:spPr>
          <a:xfrm>
            <a:off x="2964268" y="671003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18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41B671B7-724E-4ECF-BC80-192FDF7F4B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4214139" y="1488697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014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Gelijkbenige driehoek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Ster: 5 punten 1">
            <a:extLst>
              <a:ext uri="{FF2B5EF4-FFF2-40B4-BE49-F238E27FC236}">
                <a16:creationId xmlns:a16="http://schemas.microsoft.com/office/drawing/2014/main" id="{2898F0A8-4725-407F-A222-8B85F25C8D59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29974E4D-AD93-4DB7-943C-2A799CB1E7C0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5EF3343F-7B26-4799-8EF4-E17FA076EFF6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CC402621-D440-4E2F-9397-A3950A743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  <p:sp>
        <p:nvSpPr>
          <p:cNvPr id="17" name="Ovaal 16">
            <a:extLst>
              <a:ext uri="{FF2B5EF4-FFF2-40B4-BE49-F238E27FC236}">
                <a16:creationId xmlns:a16="http://schemas.microsoft.com/office/drawing/2014/main" id="{F94B3F45-5A4E-423F-9D7C-5C25B66F6A7C}"/>
              </a:ext>
            </a:extLst>
          </p:cNvPr>
          <p:cNvSpPr/>
          <p:nvPr/>
        </p:nvSpPr>
        <p:spPr>
          <a:xfrm>
            <a:off x="2964268" y="671003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18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41B671B7-724E-4ECF-BC80-192FDF7F4B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4214139" y="1488697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949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972000" y="2229629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9446D81-935A-4E61-8647-21E1A2C13F44}"/>
              </a:ext>
            </a:extLst>
          </p:cNvPr>
          <p:cNvSpPr txBox="1"/>
          <p:nvPr/>
        </p:nvSpPr>
        <p:spPr>
          <a:xfrm>
            <a:off x="3480224" y="261821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270365C-B508-4D05-8D5B-9FCED1EC9843}"/>
              </a:ext>
            </a:extLst>
          </p:cNvPr>
          <p:cNvSpPr/>
          <p:nvPr/>
        </p:nvSpPr>
        <p:spPr>
          <a:xfrm>
            <a:off x="1984632" y="3826276"/>
            <a:ext cx="1080000" cy="1080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Ster: 5 punten 1">
            <a:extLst>
              <a:ext uri="{FF2B5EF4-FFF2-40B4-BE49-F238E27FC236}">
                <a16:creationId xmlns:a16="http://schemas.microsoft.com/office/drawing/2014/main" id="{2898F0A8-4725-407F-A222-8B85F25C8D59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29974E4D-AD93-4DB7-943C-2A799CB1E7C0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Ster: 5 punten 15">
            <a:extLst>
              <a:ext uri="{FF2B5EF4-FFF2-40B4-BE49-F238E27FC236}">
                <a16:creationId xmlns:a16="http://schemas.microsoft.com/office/drawing/2014/main" id="{5EF3343F-7B26-4799-8EF4-E17FA076EFF6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CC402621-D440-4E2F-9397-A3950A743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  <p:sp>
        <p:nvSpPr>
          <p:cNvPr id="17" name="Ovaal 16">
            <a:extLst>
              <a:ext uri="{FF2B5EF4-FFF2-40B4-BE49-F238E27FC236}">
                <a16:creationId xmlns:a16="http://schemas.microsoft.com/office/drawing/2014/main" id="{F94B3F45-5A4E-423F-9D7C-5C25B66F6A7C}"/>
              </a:ext>
            </a:extLst>
          </p:cNvPr>
          <p:cNvSpPr/>
          <p:nvPr/>
        </p:nvSpPr>
        <p:spPr>
          <a:xfrm>
            <a:off x="2964268" y="671003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18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41B671B7-724E-4ECF-BC80-192FDF7F4B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474" b="97632" l="1444" r="47667">
                        <a14:foregroundMark x1="42111" y1="70439" x2="42111" y2="70439"/>
                        <a14:foregroundMark x1="30556" y1="69474" x2="30556" y2="69474"/>
                        <a14:foregroundMark x1="21778" y1="69737" x2="21778" y2="69737"/>
                        <a14:foregroundMark x1="3556" y1="80088" x2="3556" y2="80088"/>
                        <a14:foregroundMark x1="47667" y1="91053" x2="47667" y2="91053"/>
                        <a14:foregroundMark x1="36333" y1="96754" x2="36333" y2="96754"/>
                        <a14:foregroundMark x1="36333" y1="97719" x2="36333" y2="97719"/>
                        <a14:foregroundMark x1="1444" y1="80702" x2="1444" y2="80702"/>
                        <a14:foregroundMark x1="21111" y1="69737" x2="21111" y2="69737"/>
                        <a14:foregroundMark x1="23222" y1="69912" x2="22889" y2="699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659" t="67522" r="50175" b="264"/>
          <a:stretch/>
        </p:blipFill>
        <p:spPr bwMode="auto">
          <a:xfrm>
            <a:off x="4214139" y="1488697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3458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3B831973-D58C-4EF0-A67C-899E80790525}"/>
              </a:ext>
            </a:extLst>
          </p:cNvPr>
          <p:cNvSpPr/>
          <p:nvPr/>
        </p:nvSpPr>
        <p:spPr>
          <a:xfrm>
            <a:off x="434966" y="1713391"/>
            <a:ext cx="1080000" cy="108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7045CC10-7B80-42A7-89D1-A3A21B6EF6CF}"/>
              </a:ext>
            </a:extLst>
          </p:cNvPr>
          <p:cNvSpPr/>
          <p:nvPr/>
        </p:nvSpPr>
        <p:spPr>
          <a:xfrm>
            <a:off x="2345048" y="1713391"/>
            <a:ext cx="1080000" cy="108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7622F1E-914E-4687-9192-FAB58DDC018C}"/>
              </a:ext>
            </a:extLst>
          </p:cNvPr>
          <p:cNvSpPr/>
          <p:nvPr/>
        </p:nvSpPr>
        <p:spPr>
          <a:xfrm>
            <a:off x="4255130" y="1713391"/>
            <a:ext cx="1080000" cy="108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D6CDE08-227A-44BE-86C4-0DE53DDA1D74}"/>
              </a:ext>
            </a:extLst>
          </p:cNvPr>
          <p:cNvSpPr/>
          <p:nvPr/>
        </p:nvSpPr>
        <p:spPr>
          <a:xfrm>
            <a:off x="614966" y="3069000"/>
            <a:ext cx="720000" cy="72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371CBB5-F57C-4731-8045-B313256909DE}"/>
              </a:ext>
            </a:extLst>
          </p:cNvPr>
          <p:cNvSpPr/>
          <p:nvPr/>
        </p:nvSpPr>
        <p:spPr>
          <a:xfrm>
            <a:off x="2525048" y="3107184"/>
            <a:ext cx="720000" cy="72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ED5C706-DA11-4580-9F3B-3537D993AC09}"/>
              </a:ext>
            </a:extLst>
          </p:cNvPr>
          <p:cNvSpPr/>
          <p:nvPr/>
        </p:nvSpPr>
        <p:spPr>
          <a:xfrm>
            <a:off x="4435130" y="3107184"/>
            <a:ext cx="720000" cy="72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87B859E-2CD5-4C8C-ABE8-652BA978EF5A}"/>
              </a:ext>
            </a:extLst>
          </p:cNvPr>
          <p:cNvSpPr/>
          <p:nvPr/>
        </p:nvSpPr>
        <p:spPr>
          <a:xfrm>
            <a:off x="254966" y="116495"/>
            <a:ext cx="1440000" cy="144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41027254-133A-49A5-A240-5ED334F83F64}"/>
              </a:ext>
            </a:extLst>
          </p:cNvPr>
          <p:cNvSpPr/>
          <p:nvPr/>
        </p:nvSpPr>
        <p:spPr>
          <a:xfrm>
            <a:off x="2165048" y="116495"/>
            <a:ext cx="1440000" cy="144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09A2BAE-6081-42C1-BC4E-D7640668AD37}"/>
              </a:ext>
            </a:extLst>
          </p:cNvPr>
          <p:cNvSpPr/>
          <p:nvPr/>
        </p:nvSpPr>
        <p:spPr>
          <a:xfrm>
            <a:off x="4075130" y="116495"/>
            <a:ext cx="1440000" cy="144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4A075F1-25E6-4304-9590-D39DB7481548}"/>
              </a:ext>
            </a:extLst>
          </p:cNvPr>
          <p:cNvSpPr/>
          <p:nvPr/>
        </p:nvSpPr>
        <p:spPr>
          <a:xfrm>
            <a:off x="5939163" y="1713391"/>
            <a:ext cx="1080000" cy="108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4DF0125C-AE38-4630-A5A2-6593944D10FA}"/>
              </a:ext>
            </a:extLst>
          </p:cNvPr>
          <p:cNvSpPr/>
          <p:nvPr/>
        </p:nvSpPr>
        <p:spPr>
          <a:xfrm>
            <a:off x="7849245" y="1713391"/>
            <a:ext cx="1080000" cy="108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3E52B605-C285-4F34-AA8A-31A7680752C6}"/>
              </a:ext>
            </a:extLst>
          </p:cNvPr>
          <p:cNvSpPr/>
          <p:nvPr/>
        </p:nvSpPr>
        <p:spPr>
          <a:xfrm>
            <a:off x="1625048" y="5385615"/>
            <a:ext cx="1080000" cy="108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7BC3482-E0E2-46AB-AAAB-646BD2F6A1F6}"/>
              </a:ext>
            </a:extLst>
          </p:cNvPr>
          <p:cNvSpPr/>
          <p:nvPr/>
        </p:nvSpPr>
        <p:spPr>
          <a:xfrm>
            <a:off x="6119163" y="3069000"/>
            <a:ext cx="720000" cy="72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EA5E9A8-0FA7-4F13-8605-58CB86167A34}"/>
              </a:ext>
            </a:extLst>
          </p:cNvPr>
          <p:cNvSpPr/>
          <p:nvPr/>
        </p:nvSpPr>
        <p:spPr>
          <a:xfrm>
            <a:off x="8029245" y="3107184"/>
            <a:ext cx="720000" cy="72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2677BEA-8819-40F2-9B1F-D371E8571D38}"/>
              </a:ext>
            </a:extLst>
          </p:cNvPr>
          <p:cNvSpPr/>
          <p:nvPr/>
        </p:nvSpPr>
        <p:spPr>
          <a:xfrm>
            <a:off x="614966" y="5565615"/>
            <a:ext cx="720000" cy="72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90DEA21E-6293-4D0D-AF8D-954E42BCA1CB}"/>
              </a:ext>
            </a:extLst>
          </p:cNvPr>
          <p:cNvSpPr/>
          <p:nvPr/>
        </p:nvSpPr>
        <p:spPr>
          <a:xfrm>
            <a:off x="5759163" y="116495"/>
            <a:ext cx="1440000" cy="144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4C164898-75C7-4D26-98EC-C3EF2596E4E9}"/>
              </a:ext>
            </a:extLst>
          </p:cNvPr>
          <p:cNvSpPr/>
          <p:nvPr/>
        </p:nvSpPr>
        <p:spPr>
          <a:xfrm>
            <a:off x="7669245" y="116495"/>
            <a:ext cx="1440000" cy="144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711FF9D-83E9-49B1-8C0A-6C0B5DB3C809}"/>
              </a:ext>
            </a:extLst>
          </p:cNvPr>
          <p:cNvSpPr/>
          <p:nvPr/>
        </p:nvSpPr>
        <p:spPr>
          <a:xfrm>
            <a:off x="2885048" y="5141534"/>
            <a:ext cx="1440000" cy="144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2723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3B831973-D58C-4EF0-A67C-899E80790525}"/>
              </a:ext>
            </a:extLst>
          </p:cNvPr>
          <p:cNvSpPr/>
          <p:nvPr/>
        </p:nvSpPr>
        <p:spPr>
          <a:xfrm>
            <a:off x="434966" y="1713391"/>
            <a:ext cx="1080000" cy="108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7045CC10-7B80-42A7-89D1-A3A21B6EF6CF}"/>
              </a:ext>
            </a:extLst>
          </p:cNvPr>
          <p:cNvSpPr/>
          <p:nvPr/>
        </p:nvSpPr>
        <p:spPr>
          <a:xfrm>
            <a:off x="2345048" y="1713391"/>
            <a:ext cx="1080000" cy="108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7622F1E-914E-4687-9192-FAB58DDC018C}"/>
              </a:ext>
            </a:extLst>
          </p:cNvPr>
          <p:cNvSpPr/>
          <p:nvPr/>
        </p:nvSpPr>
        <p:spPr>
          <a:xfrm>
            <a:off x="4255130" y="1713391"/>
            <a:ext cx="1080000" cy="108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D6CDE08-227A-44BE-86C4-0DE53DDA1D74}"/>
              </a:ext>
            </a:extLst>
          </p:cNvPr>
          <p:cNvSpPr/>
          <p:nvPr/>
        </p:nvSpPr>
        <p:spPr>
          <a:xfrm>
            <a:off x="614966" y="3069000"/>
            <a:ext cx="720000" cy="72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371CBB5-F57C-4731-8045-B313256909DE}"/>
              </a:ext>
            </a:extLst>
          </p:cNvPr>
          <p:cNvSpPr/>
          <p:nvPr/>
        </p:nvSpPr>
        <p:spPr>
          <a:xfrm>
            <a:off x="2525048" y="3107184"/>
            <a:ext cx="720000" cy="72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ED5C706-DA11-4580-9F3B-3537D993AC09}"/>
              </a:ext>
            </a:extLst>
          </p:cNvPr>
          <p:cNvSpPr/>
          <p:nvPr/>
        </p:nvSpPr>
        <p:spPr>
          <a:xfrm>
            <a:off x="4435130" y="3107184"/>
            <a:ext cx="720000" cy="72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87B859E-2CD5-4C8C-ABE8-652BA978EF5A}"/>
              </a:ext>
            </a:extLst>
          </p:cNvPr>
          <p:cNvSpPr/>
          <p:nvPr/>
        </p:nvSpPr>
        <p:spPr>
          <a:xfrm>
            <a:off x="254966" y="116495"/>
            <a:ext cx="1440000" cy="144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41027254-133A-49A5-A240-5ED334F83F64}"/>
              </a:ext>
            </a:extLst>
          </p:cNvPr>
          <p:cNvSpPr/>
          <p:nvPr/>
        </p:nvSpPr>
        <p:spPr>
          <a:xfrm>
            <a:off x="2165048" y="116495"/>
            <a:ext cx="1440000" cy="144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09A2BAE-6081-42C1-BC4E-D7640668AD37}"/>
              </a:ext>
            </a:extLst>
          </p:cNvPr>
          <p:cNvSpPr/>
          <p:nvPr/>
        </p:nvSpPr>
        <p:spPr>
          <a:xfrm>
            <a:off x="4075130" y="116495"/>
            <a:ext cx="1440000" cy="144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4A075F1-25E6-4304-9590-D39DB7481548}"/>
              </a:ext>
            </a:extLst>
          </p:cNvPr>
          <p:cNvSpPr/>
          <p:nvPr/>
        </p:nvSpPr>
        <p:spPr>
          <a:xfrm>
            <a:off x="5939163" y="1713391"/>
            <a:ext cx="1080000" cy="108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4DF0125C-AE38-4630-A5A2-6593944D10FA}"/>
              </a:ext>
            </a:extLst>
          </p:cNvPr>
          <p:cNvSpPr/>
          <p:nvPr/>
        </p:nvSpPr>
        <p:spPr>
          <a:xfrm>
            <a:off x="7849245" y="1713391"/>
            <a:ext cx="1080000" cy="108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3E52B605-C285-4F34-AA8A-31A7680752C6}"/>
              </a:ext>
            </a:extLst>
          </p:cNvPr>
          <p:cNvSpPr/>
          <p:nvPr/>
        </p:nvSpPr>
        <p:spPr>
          <a:xfrm>
            <a:off x="1625048" y="5385615"/>
            <a:ext cx="1080000" cy="108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7BC3482-E0E2-46AB-AAAB-646BD2F6A1F6}"/>
              </a:ext>
            </a:extLst>
          </p:cNvPr>
          <p:cNvSpPr/>
          <p:nvPr/>
        </p:nvSpPr>
        <p:spPr>
          <a:xfrm>
            <a:off x="6119163" y="3069000"/>
            <a:ext cx="720000" cy="72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EA5E9A8-0FA7-4F13-8605-58CB86167A34}"/>
              </a:ext>
            </a:extLst>
          </p:cNvPr>
          <p:cNvSpPr/>
          <p:nvPr/>
        </p:nvSpPr>
        <p:spPr>
          <a:xfrm>
            <a:off x="8029245" y="3107184"/>
            <a:ext cx="720000" cy="72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2677BEA-8819-40F2-9B1F-D371E8571D38}"/>
              </a:ext>
            </a:extLst>
          </p:cNvPr>
          <p:cNvSpPr/>
          <p:nvPr/>
        </p:nvSpPr>
        <p:spPr>
          <a:xfrm>
            <a:off x="614966" y="5565615"/>
            <a:ext cx="720000" cy="72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90DEA21E-6293-4D0D-AF8D-954E42BCA1CB}"/>
              </a:ext>
            </a:extLst>
          </p:cNvPr>
          <p:cNvSpPr/>
          <p:nvPr/>
        </p:nvSpPr>
        <p:spPr>
          <a:xfrm>
            <a:off x="5759163" y="116495"/>
            <a:ext cx="1440000" cy="144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4C164898-75C7-4D26-98EC-C3EF2596E4E9}"/>
              </a:ext>
            </a:extLst>
          </p:cNvPr>
          <p:cNvSpPr/>
          <p:nvPr/>
        </p:nvSpPr>
        <p:spPr>
          <a:xfrm>
            <a:off x="7669245" y="116495"/>
            <a:ext cx="1440000" cy="144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711FF9D-83E9-49B1-8C0A-6C0B5DB3C809}"/>
              </a:ext>
            </a:extLst>
          </p:cNvPr>
          <p:cNvSpPr/>
          <p:nvPr/>
        </p:nvSpPr>
        <p:spPr>
          <a:xfrm>
            <a:off x="2885048" y="5141534"/>
            <a:ext cx="1440000" cy="144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069786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3B831973-D58C-4EF0-A67C-899E80790525}"/>
              </a:ext>
            </a:extLst>
          </p:cNvPr>
          <p:cNvSpPr/>
          <p:nvPr/>
        </p:nvSpPr>
        <p:spPr>
          <a:xfrm>
            <a:off x="434966" y="1713391"/>
            <a:ext cx="1080000" cy="108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7045CC10-7B80-42A7-89D1-A3A21B6EF6CF}"/>
              </a:ext>
            </a:extLst>
          </p:cNvPr>
          <p:cNvSpPr/>
          <p:nvPr/>
        </p:nvSpPr>
        <p:spPr>
          <a:xfrm>
            <a:off x="2345048" y="1713391"/>
            <a:ext cx="1080000" cy="108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7622F1E-914E-4687-9192-FAB58DDC018C}"/>
              </a:ext>
            </a:extLst>
          </p:cNvPr>
          <p:cNvSpPr/>
          <p:nvPr/>
        </p:nvSpPr>
        <p:spPr>
          <a:xfrm>
            <a:off x="4255130" y="1713391"/>
            <a:ext cx="1080000" cy="108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D6CDE08-227A-44BE-86C4-0DE53DDA1D74}"/>
              </a:ext>
            </a:extLst>
          </p:cNvPr>
          <p:cNvSpPr/>
          <p:nvPr/>
        </p:nvSpPr>
        <p:spPr>
          <a:xfrm>
            <a:off x="614966" y="3069000"/>
            <a:ext cx="720000" cy="72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371CBB5-F57C-4731-8045-B313256909DE}"/>
              </a:ext>
            </a:extLst>
          </p:cNvPr>
          <p:cNvSpPr/>
          <p:nvPr/>
        </p:nvSpPr>
        <p:spPr>
          <a:xfrm>
            <a:off x="2525048" y="3107184"/>
            <a:ext cx="720000" cy="72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ED5C706-DA11-4580-9F3B-3537D993AC09}"/>
              </a:ext>
            </a:extLst>
          </p:cNvPr>
          <p:cNvSpPr/>
          <p:nvPr/>
        </p:nvSpPr>
        <p:spPr>
          <a:xfrm>
            <a:off x="4435130" y="3107184"/>
            <a:ext cx="720000" cy="72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87B859E-2CD5-4C8C-ABE8-652BA978EF5A}"/>
              </a:ext>
            </a:extLst>
          </p:cNvPr>
          <p:cNvSpPr/>
          <p:nvPr/>
        </p:nvSpPr>
        <p:spPr>
          <a:xfrm>
            <a:off x="254966" y="116495"/>
            <a:ext cx="1440000" cy="144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41027254-133A-49A5-A240-5ED334F83F64}"/>
              </a:ext>
            </a:extLst>
          </p:cNvPr>
          <p:cNvSpPr/>
          <p:nvPr/>
        </p:nvSpPr>
        <p:spPr>
          <a:xfrm>
            <a:off x="2165048" y="116495"/>
            <a:ext cx="1440000" cy="144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09A2BAE-6081-42C1-BC4E-D7640668AD37}"/>
              </a:ext>
            </a:extLst>
          </p:cNvPr>
          <p:cNvSpPr/>
          <p:nvPr/>
        </p:nvSpPr>
        <p:spPr>
          <a:xfrm>
            <a:off x="4075130" y="116495"/>
            <a:ext cx="1440000" cy="144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4A075F1-25E6-4304-9590-D39DB7481548}"/>
              </a:ext>
            </a:extLst>
          </p:cNvPr>
          <p:cNvSpPr/>
          <p:nvPr/>
        </p:nvSpPr>
        <p:spPr>
          <a:xfrm>
            <a:off x="5939163" y="1713391"/>
            <a:ext cx="1080000" cy="108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4DF0125C-AE38-4630-A5A2-6593944D10FA}"/>
              </a:ext>
            </a:extLst>
          </p:cNvPr>
          <p:cNvSpPr/>
          <p:nvPr/>
        </p:nvSpPr>
        <p:spPr>
          <a:xfrm>
            <a:off x="7849245" y="1713391"/>
            <a:ext cx="1080000" cy="108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3E52B605-C285-4F34-AA8A-31A7680752C6}"/>
              </a:ext>
            </a:extLst>
          </p:cNvPr>
          <p:cNvSpPr/>
          <p:nvPr/>
        </p:nvSpPr>
        <p:spPr>
          <a:xfrm>
            <a:off x="1625048" y="5385615"/>
            <a:ext cx="1080000" cy="108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7BC3482-E0E2-46AB-AAAB-646BD2F6A1F6}"/>
              </a:ext>
            </a:extLst>
          </p:cNvPr>
          <p:cNvSpPr/>
          <p:nvPr/>
        </p:nvSpPr>
        <p:spPr>
          <a:xfrm>
            <a:off x="6119163" y="3069000"/>
            <a:ext cx="720000" cy="72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EA5E9A8-0FA7-4F13-8605-58CB86167A34}"/>
              </a:ext>
            </a:extLst>
          </p:cNvPr>
          <p:cNvSpPr/>
          <p:nvPr/>
        </p:nvSpPr>
        <p:spPr>
          <a:xfrm>
            <a:off x="8029245" y="3107184"/>
            <a:ext cx="720000" cy="72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2677BEA-8819-40F2-9B1F-D371E8571D38}"/>
              </a:ext>
            </a:extLst>
          </p:cNvPr>
          <p:cNvSpPr/>
          <p:nvPr/>
        </p:nvSpPr>
        <p:spPr>
          <a:xfrm>
            <a:off x="614966" y="5565615"/>
            <a:ext cx="720000" cy="72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90DEA21E-6293-4D0D-AF8D-954E42BCA1CB}"/>
              </a:ext>
            </a:extLst>
          </p:cNvPr>
          <p:cNvSpPr/>
          <p:nvPr/>
        </p:nvSpPr>
        <p:spPr>
          <a:xfrm>
            <a:off x="5759163" y="116495"/>
            <a:ext cx="1440000" cy="144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4C164898-75C7-4D26-98EC-C3EF2596E4E9}"/>
              </a:ext>
            </a:extLst>
          </p:cNvPr>
          <p:cNvSpPr/>
          <p:nvPr/>
        </p:nvSpPr>
        <p:spPr>
          <a:xfrm>
            <a:off x="7669245" y="116495"/>
            <a:ext cx="1440000" cy="144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711FF9D-83E9-49B1-8C0A-6C0B5DB3C809}"/>
              </a:ext>
            </a:extLst>
          </p:cNvPr>
          <p:cNvSpPr/>
          <p:nvPr/>
        </p:nvSpPr>
        <p:spPr>
          <a:xfrm>
            <a:off x="2885048" y="5141534"/>
            <a:ext cx="1440000" cy="144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678460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3B831973-D58C-4EF0-A67C-899E80790525}"/>
              </a:ext>
            </a:extLst>
          </p:cNvPr>
          <p:cNvSpPr/>
          <p:nvPr/>
        </p:nvSpPr>
        <p:spPr>
          <a:xfrm>
            <a:off x="434966" y="1713391"/>
            <a:ext cx="1080000" cy="108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7045CC10-7B80-42A7-89D1-A3A21B6EF6CF}"/>
              </a:ext>
            </a:extLst>
          </p:cNvPr>
          <p:cNvSpPr/>
          <p:nvPr/>
        </p:nvSpPr>
        <p:spPr>
          <a:xfrm>
            <a:off x="2345048" y="1713391"/>
            <a:ext cx="1080000" cy="108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7622F1E-914E-4687-9192-FAB58DDC018C}"/>
              </a:ext>
            </a:extLst>
          </p:cNvPr>
          <p:cNvSpPr/>
          <p:nvPr/>
        </p:nvSpPr>
        <p:spPr>
          <a:xfrm>
            <a:off x="4255130" y="1713391"/>
            <a:ext cx="1080000" cy="108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D6CDE08-227A-44BE-86C4-0DE53DDA1D74}"/>
              </a:ext>
            </a:extLst>
          </p:cNvPr>
          <p:cNvSpPr/>
          <p:nvPr/>
        </p:nvSpPr>
        <p:spPr>
          <a:xfrm>
            <a:off x="614966" y="3069000"/>
            <a:ext cx="720000" cy="72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371CBB5-F57C-4731-8045-B313256909DE}"/>
              </a:ext>
            </a:extLst>
          </p:cNvPr>
          <p:cNvSpPr/>
          <p:nvPr/>
        </p:nvSpPr>
        <p:spPr>
          <a:xfrm>
            <a:off x="2525048" y="3107184"/>
            <a:ext cx="720000" cy="72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ED5C706-DA11-4580-9F3B-3537D993AC09}"/>
              </a:ext>
            </a:extLst>
          </p:cNvPr>
          <p:cNvSpPr/>
          <p:nvPr/>
        </p:nvSpPr>
        <p:spPr>
          <a:xfrm>
            <a:off x="4435130" y="3107184"/>
            <a:ext cx="720000" cy="72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87B859E-2CD5-4C8C-ABE8-652BA978EF5A}"/>
              </a:ext>
            </a:extLst>
          </p:cNvPr>
          <p:cNvSpPr/>
          <p:nvPr/>
        </p:nvSpPr>
        <p:spPr>
          <a:xfrm>
            <a:off x="254966" y="116495"/>
            <a:ext cx="1440000" cy="144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41027254-133A-49A5-A240-5ED334F83F64}"/>
              </a:ext>
            </a:extLst>
          </p:cNvPr>
          <p:cNvSpPr/>
          <p:nvPr/>
        </p:nvSpPr>
        <p:spPr>
          <a:xfrm>
            <a:off x="2165048" y="116495"/>
            <a:ext cx="1440000" cy="14400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09A2BAE-6081-42C1-BC4E-D7640668AD37}"/>
              </a:ext>
            </a:extLst>
          </p:cNvPr>
          <p:cNvSpPr/>
          <p:nvPr/>
        </p:nvSpPr>
        <p:spPr>
          <a:xfrm>
            <a:off x="4075130" y="116495"/>
            <a:ext cx="1440000" cy="1440000"/>
          </a:xfrm>
          <a:prstGeom prst="ellips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04A075F1-25E6-4304-9590-D39DB7481548}"/>
              </a:ext>
            </a:extLst>
          </p:cNvPr>
          <p:cNvSpPr/>
          <p:nvPr/>
        </p:nvSpPr>
        <p:spPr>
          <a:xfrm>
            <a:off x="5939163" y="1713391"/>
            <a:ext cx="1080000" cy="108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4DF0125C-AE38-4630-A5A2-6593944D10FA}"/>
              </a:ext>
            </a:extLst>
          </p:cNvPr>
          <p:cNvSpPr/>
          <p:nvPr/>
        </p:nvSpPr>
        <p:spPr>
          <a:xfrm>
            <a:off x="7849245" y="1713391"/>
            <a:ext cx="1080000" cy="108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3E52B605-C285-4F34-AA8A-31A7680752C6}"/>
              </a:ext>
            </a:extLst>
          </p:cNvPr>
          <p:cNvSpPr/>
          <p:nvPr/>
        </p:nvSpPr>
        <p:spPr>
          <a:xfrm>
            <a:off x="1625048" y="5385615"/>
            <a:ext cx="1080000" cy="108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7BC3482-E0E2-46AB-AAAB-646BD2F6A1F6}"/>
              </a:ext>
            </a:extLst>
          </p:cNvPr>
          <p:cNvSpPr/>
          <p:nvPr/>
        </p:nvSpPr>
        <p:spPr>
          <a:xfrm>
            <a:off x="6119163" y="3069000"/>
            <a:ext cx="720000" cy="72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FEA5E9A8-0FA7-4F13-8605-58CB86167A34}"/>
              </a:ext>
            </a:extLst>
          </p:cNvPr>
          <p:cNvSpPr/>
          <p:nvPr/>
        </p:nvSpPr>
        <p:spPr>
          <a:xfrm>
            <a:off x="8029245" y="3107184"/>
            <a:ext cx="720000" cy="72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2677BEA-8819-40F2-9B1F-D371E8571D38}"/>
              </a:ext>
            </a:extLst>
          </p:cNvPr>
          <p:cNvSpPr/>
          <p:nvPr/>
        </p:nvSpPr>
        <p:spPr>
          <a:xfrm>
            <a:off x="614966" y="5565615"/>
            <a:ext cx="720000" cy="72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90DEA21E-6293-4D0D-AF8D-954E42BCA1CB}"/>
              </a:ext>
            </a:extLst>
          </p:cNvPr>
          <p:cNvSpPr/>
          <p:nvPr/>
        </p:nvSpPr>
        <p:spPr>
          <a:xfrm>
            <a:off x="5759163" y="116495"/>
            <a:ext cx="1440000" cy="14400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4C164898-75C7-4D26-98EC-C3EF2596E4E9}"/>
              </a:ext>
            </a:extLst>
          </p:cNvPr>
          <p:cNvSpPr/>
          <p:nvPr/>
        </p:nvSpPr>
        <p:spPr>
          <a:xfrm>
            <a:off x="7669245" y="116495"/>
            <a:ext cx="1440000" cy="14400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711FF9D-83E9-49B1-8C0A-6C0B5DB3C809}"/>
              </a:ext>
            </a:extLst>
          </p:cNvPr>
          <p:cNvSpPr/>
          <p:nvPr/>
        </p:nvSpPr>
        <p:spPr>
          <a:xfrm>
            <a:off x="2885048" y="5141534"/>
            <a:ext cx="1440000" cy="1440000"/>
          </a:xfrm>
          <a:prstGeom prst="rect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27467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elijkbenige driehoek 3">
            <a:extLst>
              <a:ext uri="{FF2B5EF4-FFF2-40B4-BE49-F238E27FC236}">
                <a16:creationId xmlns:a16="http://schemas.microsoft.com/office/drawing/2014/main" id="{3B831973-D58C-4EF0-A67C-899E80790525}"/>
              </a:ext>
            </a:extLst>
          </p:cNvPr>
          <p:cNvSpPr/>
          <p:nvPr/>
        </p:nvSpPr>
        <p:spPr>
          <a:xfrm>
            <a:off x="434966" y="1713391"/>
            <a:ext cx="1080000" cy="108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Gelijkbenige driehoek 4">
            <a:extLst>
              <a:ext uri="{FF2B5EF4-FFF2-40B4-BE49-F238E27FC236}">
                <a16:creationId xmlns:a16="http://schemas.microsoft.com/office/drawing/2014/main" id="{7045CC10-7B80-42A7-89D1-A3A21B6EF6CF}"/>
              </a:ext>
            </a:extLst>
          </p:cNvPr>
          <p:cNvSpPr/>
          <p:nvPr/>
        </p:nvSpPr>
        <p:spPr>
          <a:xfrm>
            <a:off x="2345048" y="1713391"/>
            <a:ext cx="1080000" cy="108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Gelijkbenige driehoek 5">
            <a:extLst>
              <a:ext uri="{FF2B5EF4-FFF2-40B4-BE49-F238E27FC236}">
                <a16:creationId xmlns:a16="http://schemas.microsoft.com/office/drawing/2014/main" id="{77622F1E-914E-4687-9192-FAB58DDC018C}"/>
              </a:ext>
            </a:extLst>
          </p:cNvPr>
          <p:cNvSpPr/>
          <p:nvPr/>
        </p:nvSpPr>
        <p:spPr>
          <a:xfrm>
            <a:off x="4255130" y="1713391"/>
            <a:ext cx="1080000" cy="108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Gelijkbenige driehoek 6">
            <a:extLst>
              <a:ext uri="{FF2B5EF4-FFF2-40B4-BE49-F238E27FC236}">
                <a16:creationId xmlns:a16="http://schemas.microsoft.com/office/drawing/2014/main" id="{5D6CDE08-227A-44BE-86C4-0DE53DDA1D74}"/>
              </a:ext>
            </a:extLst>
          </p:cNvPr>
          <p:cNvSpPr/>
          <p:nvPr/>
        </p:nvSpPr>
        <p:spPr>
          <a:xfrm>
            <a:off x="614966" y="3069000"/>
            <a:ext cx="720000" cy="72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Gelijkbenige driehoek 7">
            <a:extLst>
              <a:ext uri="{FF2B5EF4-FFF2-40B4-BE49-F238E27FC236}">
                <a16:creationId xmlns:a16="http://schemas.microsoft.com/office/drawing/2014/main" id="{C371CBB5-F57C-4731-8045-B313256909DE}"/>
              </a:ext>
            </a:extLst>
          </p:cNvPr>
          <p:cNvSpPr/>
          <p:nvPr/>
        </p:nvSpPr>
        <p:spPr>
          <a:xfrm>
            <a:off x="2525048" y="3107184"/>
            <a:ext cx="720000" cy="72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Gelijkbenige driehoek 8">
            <a:extLst>
              <a:ext uri="{FF2B5EF4-FFF2-40B4-BE49-F238E27FC236}">
                <a16:creationId xmlns:a16="http://schemas.microsoft.com/office/drawing/2014/main" id="{1ED5C706-DA11-4580-9F3B-3537D993AC09}"/>
              </a:ext>
            </a:extLst>
          </p:cNvPr>
          <p:cNvSpPr/>
          <p:nvPr/>
        </p:nvSpPr>
        <p:spPr>
          <a:xfrm>
            <a:off x="4435130" y="3107184"/>
            <a:ext cx="720000" cy="72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Gelijkbenige driehoek 9">
            <a:extLst>
              <a:ext uri="{FF2B5EF4-FFF2-40B4-BE49-F238E27FC236}">
                <a16:creationId xmlns:a16="http://schemas.microsoft.com/office/drawing/2014/main" id="{487B859E-2CD5-4C8C-ABE8-652BA978EF5A}"/>
              </a:ext>
            </a:extLst>
          </p:cNvPr>
          <p:cNvSpPr/>
          <p:nvPr/>
        </p:nvSpPr>
        <p:spPr>
          <a:xfrm>
            <a:off x="254966" y="116495"/>
            <a:ext cx="1440000" cy="144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41027254-133A-49A5-A240-5ED334F83F64}"/>
              </a:ext>
            </a:extLst>
          </p:cNvPr>
          <p:cNvSpPr/>
          <p:nvPr/>
        </p:nvSpPr>
        <p:spPr>
          <a:xfrm>
            <a:off x="2165048" y="116495"/>
            <a:ext cx="1440000" cy="144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Gelijkbenige driehoek 11">
            <a:extLst>
              <a:ext uri="{FF2B5EF4-FFF2-40B4-BE49-F238E27FC236}">
                <a16:creationId xmlns:a16="http://schemas.microsoft.com/office/drawing/2014/main" id="{509A2BAE-6081-42C1-BC4E-D7640668AD37}"/>
              </a:ext>
            </a:extLst>
          </p:cNvPr>
          <p:cNvSpPr/>
          <p:nvPr/>
        </p:nvSpPr>
        <p:spPr>
          <a:xfrm>
            <a:off x="4075130" y="116495"/>
            <a:ext cx="1440000" cy="144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Gelijkbenige driehoek 21">
            <a:extLst>
              <a:ext uri="{FF2B5EF4-FFF2-40B4-BE49-F238E27FC236}">
                <a16:creationId xmlns:a16="http://schemas.microsoft.com/office/drawing/2014/main" id="{874F2FCE-40EB-4CC0-A61C-5337B8026A01}"/>
              </a:ext>
            </a:extLst>
          </p:cNvPr>
          <p:cNvSpPr/>
          <p:nvPr/>
        </p:nvSpPr>
        <p:spPr>
          <a:xfrm>
            <a:off x="5898954" y="1713391"/>
            <a:ext cx="1080000" cy="108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Gelijkbenige driehoek 22">
            <a:extLst>
              <a:ext uri="{FF2B5EF4-FFF2-40B4-BE49-F238E27FC236}">
                <a16:creationId xmlns:a16="http://schemas.microsoft.com/office/drawing/2014/main" id="{AF996358-034F-499B-868A-0345632BAD0D}"/>
              </a:ext>
            </a:extLst>
          </p:cNvPr>
          <p:cNvSpPr/>
          <p:nvPr/>
        </p:nvSpPr>
        <p:spPr>
          <a:xfrm>
            <a:off x="7809036" y="1713391"/>
            <a:ext cx="1080000" cy="108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Gelijkbenige driehoek 23">
            <a:extLst>
              <a:ext uri="{FF2B5EF4-FFF2-40B4-BE49-F238E27FC236}">
                <a16:creationId xmlns:a16="http://schemas.microsoft.com/office/drawing/2014/main" id="{DE986179-82E9-46E4-B7CB-2BB2156EC4A0}"/>
              </a:ext>
            </a:extLst>
          </p:cNvPr>
          <p:cNvSpPr/>
          <p:nvPr/>
        </p:nvSpPr>
        <p:spPr>
          <a:xfrm>
            <a:off x="1265048" y="4964609"/>
            <a:ext cx="1080000" cy="108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Gelijkbenige driehoek 24">
            <a:extLst>
              <a:ext uri="{FF2B5EF4-FFF2-40B4-BE49-F238E27FC236}">
                <a16:creationId xmlns:a16="http://schemas.microsoft.com/office/drawing/2014/main" id="{21042B2E-BA58-4465-B90A-D90FC4ABFF8D}"/>
              </a:ext>
            </a:extLst>
          </p:cNvPr>
          <p:cNvSpPr/>
          <p:nvPr/>
        </p:nvSpPr>
        <p:spPr>
          <a:xfrm>
            <a:off x="6078954" y="3069000"/>
            <a:ext cx="720000" cy="72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Gelijkbenige driehoek 25">
            <a:extLst>
              <a:ext uri="{FF2B5EF4-FFF2-40B4-BE49-F238E27FC236}">
                <a16:creationId xmlns:a16="http://schemas.microsoft.com/office/drawing/2014/main" id="{35269896-DACA-4886-88AF-7EFF33568E17}"/>
              </a:ext>
            </a:extLst>
          </p:cNvPr>
          <p:cNvSpPr/>
          <p:nvPr/>
        </p:nvSpPr>
        <p:spPr>
          <a:xfrm>
            <a:off x="7989036" y="3107184"/>
            <a:ext cx="720000" cy="72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Gelijkbenige driehoek 26">
            <a:extLst>
              <a:ext uri="{FF2B5EF4-FFF2-40B4-BE49-F238E27FC236}">
                <a16:creationId xmlns:a16="http://schemas.microsoft.com/office/drawing/2014/main" id="{343F5691-270D-4FFA-84C7-4A721B0C29AB}"/>
              </a:ext>
            </a:extLst>
          </p:cNvPr>
          <p:cNvSpPr/>
          <p:nvPr/>
        </p:nvSpPr>
        <p:spPr>
          <a:xfrm>
            <a:off x="254966" y="5144609"/>
            <a:ext cx="720000" cy="72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8" name="Gelijkbenige driehoek 27">
            <a:extLst>
              <a:ext uri="{FF2B5EF4-FFF2-40B4-BE49-F238E27FC236}">
                <a16:creationId xmlns:a16="http://schemas.microsoft.com/office/drawing/2014/main" id="{AEDBA962-2ED5-4C55-952E-C48D2C0A388F}"/>
              </a:ext>
            </a:extLst>
          </p:cNvPr>
          <p:cNvSpPr/>
          <p:nvPr/>
        </p:nvSpPr>
        <p:spPr>
          <a:xfrm>
            <a:off x="5718954" y="116495"/>
            <a:ext cx="1440000" cy="144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Gelijkbenige driehoek 28">
            <a:extLst>
              <a:ext uri="{FF2B5EF4-FFF2-40B4-BE49-F238E27FC236}">
                <a16:creationId xmlns:a16="http://schemas.microsoft.com/office/drawing/2014/main" id="{D9952580-A106-49CA-8D82-801F4D68E938}"/>
              </a:ext>
            </a:extLst>
          </p:cNvPr>
          <p:cNvSpPr/>
          <p:nvPr/>
        </p:nvSpPr>
        <p:spPr>
          <a:xfrm>
            <a:off x="7629036" y="116495"/>
            <a:ext cx="1440000" cy="144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Gelijkbenige driehoek 29">
            <a:extLst>
              <a:ext uri="{FF2B5EF4-FFF2-40B4-BE49-F238E27FC236}">
                <a16:creationId xmlns:a16="http://schemas.microsoft.com/office/drawing/2014/main" id="{F725149F-39A8-44CB-A064-58CEADE381F7}"/>
              </a:ext>
            </a:extLst>
          </p:cNvPr>
          <p:cNvSpPr/>
          <p:nvPr/>
        </p:nvSpPr>
        <p:spPr>
          <a:xfrm>
            <a:off x="2705048" y="4784609"/>
            <a:ext cx="1440000" cy="144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42443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elijkbenige driehoek 3">
            <a:extLst>
              <a:ext uri="{FF2B5EF4-FFF2-40B4-BE49-F238E27FC236}">
                <a16:creationId xmlns:a16="http://schemas.microsoft.com/office/drawing/2014/main" id="{3B831973-D58C-4EF0-A67C-899E80790525}"/>
              </a:ext>
            </a:extLst>
          </p:cNvPr>
          <p:cNvSpPr/>
          <p:nvPr/>
        </p:nvSpPr>
        <p:spPr>
          <a:xfrm>
            <a:off x="434966" y="1713391"/>
            <a:ext cx="1080000" cy="108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Gelijkbenige driehoek 4">
            <a:extLst>
              <a:ext uri="{FF2B5EF4-FFF2-40B4-BE49-F238E27FC236}">
                <a16:creationId xmlns:a16="http://schemas.microsoft.com/office/drawing/2014/main" id="{7045CC10-7B80-42A7-89D1-A3A21B6EF6CF}"/>
              </a:ext>
            </a:extLst>
          </p:cNvPr>
          <p:cNvSpPr/>
          <p:nvPr/>
        </p:nvSpPr>
        <p:spPr>
          <a:xfrm>
            <a:off x="2345048" y="1713391"/>
            <a:ext cx="1080000" cy="108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Gelijkbenige driehoek 5">
            <a:extLst>
              <a:ext uri="{FF2B5EF4-FFF2-40B4-BE49-F238E27FC236}">
                <a16:creationId xmlns:a16="http://schemas.microsoft.com/office/drawing/2014/main" id="{77622F1E-914E-4687-9192-FAB58DDC018C}"/>
              </a:ext>
            </a:extLst>
          </p:cNvPr>
          <p:cNvSpPr/>
          <p:nvPr/>
        </p:nvSpPr>
        <p:spPr>
          <a:xfrm>
            <a:off x="4255130" y="1713391"/>
            <a:ext cx="1080000" cy="108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" name="Gelijkbenige driehoek 6">
            <a:extLst>
              <a:ext uri="{FF2B5EF4-FFF2-40B4-BE49-F238E27FC236}">
                <a16:creationId xmlns:a16="http://schemas.microsoft.com/office/drawing/2014/main" id="{5D6CDE08-227A-44BE-86C4-0DE53DDA1D74}"/>
              </a:ext>
            </a:extLst>
          </p:cNvPr>
          <p:cNvSpPr/>
          <p:nvPr/>
        </p:nvSpPr>
        <p:spPr>
          <a:xfrm>
            <a:off x="614966" y="3069000"/>
            <a:ext cx="720000" cy="72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Gelijkbenige driehoek 7">
            <a:extLst>
              <a:ext uri="{FF2B5EF4-FFF2-40B4-BE49-F238E27FC236}">
                <a16:creationId xmlns:a16="http://schemas.microsoft.com/office/drawing/2014/main" id="{C371CBB5-F57C-4731-8045-B313256909DE}"/>
              </a:ext>
            </a:extLst>
          </p:cNvPr>
          <p:cNvSpPr/>
          <p:nvPr/>
        </p:nvSpPr>
        <p:spPr>
          <a:xfrm>
            <a:off x="2525048" y="3107184"/>
            <a:ext cx="720000" cy="72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Gelijkbenige driehoek 8">
            <a:extLst>
              <a:ext uri="{FF2B5EF4-FFF2-40B4-BE49-F238E27FC236}">
                <a16:creationId xmlns:a16="http://schemas.microsoft.com/office/drawing/2014/main" id="{1ED5C706-DA11-4580-9F3B-3537D993AC09}"/>
              </a:ext>
            </a:extLst>
          </p:cNvPr>
          <p:cNvSpPr/>
          <p:nvPr/>
        </p:nvSpPr>
        <p:spPr>
          <a:xfrm>
            <a:off x="4435130" y="3107184"/>
            <a:ext cx="720000" cy="72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Gelijkbenige driehoek 9">
            <a:extLst>
              <a:ext uri="{FF2B5EF4-FFF2-40B4-BE49-F238E27FC236}">
                <a16:creationId xmlns:a16="http://schemas.microsoft.com/office/drawing/2014/main" id="{487B859E-2CD5-4C8C-ABE8-652BA978EF5A}"/>
              </a:ext>
            </a:extLst>
          </p:cNvPr>
          <p:cNvSpPr/>
          <p:nvPr/>
        </p:nvSpPr>
        <p:spPr>
          <a:xfrm>
            <a:off x="254966" y="116495"/>
            <a:ext cx="1440000" cy="144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41027254-133A-49A5-A240-5ED334F83F64}"/>
              </a:ext>
            </a:extLst>
          </p:cNvPr>
          <p:cNvSpPr/>
          <p:nvPr/>
        </p:nvSpPr>
        <p:spPr>
          <a:xfrm>
            <a:off x="2165048" y="116495"/>
            <a:ext cx="1440000" cy="144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2" name="Gelijkbenige driehoek 11">
            <a:extLst>
              <a:ext uri="{FF2B5EF4-FFF2-40B4-BE49-F238E27FC236}">
                <a16:creationId xmlns:a16="http://schemas.microsoft.com/office/drawing/2014/main" id="{509A2BAE-6081-42C1-BC4E-D7640668AD37}"/>
              </a:ext>
            </a:extLst>
          </p:cNvPr>
          <p:cNvSpPr/>
          <p:nvPr/>
        </p:nvSpPr>
        <p:spPr>
          <a:xfrm>
            <a:off x="4075130" y="116495"/>
            <a:ext cx="1440000" cy="144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Gelijkbenige driehoek 21">
            <a:extLst>
              <a:ext uri="{FF2B5EF4-FFF2-40B4-BE49-F238E27FC236}">
                <a16:creationId xmlns:a16="http://schemas.microsoft.com/office/drawing/2014/main" id="{874F2FCE-40EB-4CC0-A61C-5337B8026A01}"/>
              </a:ext>
            </a:extLst>
          </p:cNvPr>
          <p:cNvSpPr/>
          <p:nvPr/>
        </p:nvSpPr>
        <p:spPr>
          <a:xfrm>
            <a:off x="5898954" y="1713391"/>
            <a:ext cx="1080000" cy="108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Gelijkbenige driehoek 22">
            <a:extLst>
              <a:ext uri="{FF2B5EF4-FFF2-40B4-BE49-F238E27FC236}">
                <a16:creationId xmlns:a16="http://schemas.microsoft.com/office/drawing/2014/main" id="{AF996358-034F-499B-868A-0345632BAD0D}"/>
              </a:ext>
            </a:extLst>
          </p:cNvPr>
          <p:cNvSpPr/>
          <p:nvPr/>
        </p:nvSpPr>
        <p:spPr>
          <a:xfrm>
            <a:off x="7809036" y="1713391"/>
            <a:ext cx="1080000" cy="108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Gelijkbenige driehoek 23">
            <a:extLst>
              <a:ext uri="{FF2B5EF4-FFF2-40B4-BE49-F238E27FC236}">
                <a16:creationId xmlns:a16="http://schemas.microsoft.com/office/drawing/2014/main" id="{DE986179-82E9-46E4-B7CB-2BB2156EC4A0}"/>
              </a:ext>
            </a:extLst>
          </p:cNvPr>
          <p:cNvSpPr/>
          <p:nvPr/>
        </p:nvSpPr>
        <p:spPr>
          <a:xfrm>
            <a:off x="1265048" y="4964609"/>
            <a:ext cx="1080000" cy="108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Gelijkbenige driehoek 24">
            <a:extLst>
              <a:ext uri="{FF2B5EF4-FFF2-40B4-BE49-F238E27FC236}">
                <a16:creationId xmlns:a16="http://schemas.microsoft.com/office/drawing/2014/main" id="{21042B2E-BA58-4465-B90A-D90FC4ABFF8D}"/>
              </a:ext>
            </a:extLst>
          </p:cNvPr>
          <p:cNvSpPr/>
          <p:nvPr/>
        </p:nvSpPr>
        <p:spPr>
          <a:xfrm>
            <a:off x="6078954" y="3069000"/>
            <a:ext cx="720000" cy="72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Gelijkbenige driehoek 25">
            <a:extLst>
              <a:ext uri="{FF2B5EF4-FFF2-40B4-BE49-F238E27FC236}">
                <a16:creationId xmlns:a16="http://schemas.microsoft.com/office/drawing/2014/main" id="{35269896-DACA-4886-88AF-7EFF33568E17}"/>
              </a:ext>
            </a:extLst>
          </p:cNvPr>
          <p:cNvSpPr/>
          <p:nvPr/>
        </p:nvSpPr>
        <p:spPr>
          <a:xfrm>
            <a:off x="7989036" y="3107184"/>
            <a:ext cx="720000" cy="72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7" name="Gelijkbenige driehoek 26">
            <a:extLst>
              <a:ext uri="{FF2B5EF4-FFF2-40B4-BE49-F238E27FC236}">
                <a16:creationId xmlns:a16="http://schemas.microsoft.com/office/drawing/2014/main" id="{343F5691-270D-4FFA-84C7-4A721B0C29AB}"/>
              </a:ext>
            </a:extLst>
          </p:cNvPr>
          <p:cNvSpPr/>
          <p:nvPr/>
        </p:nvSpPr>
        <p:spPr>
          <a:xfrm>
            <a:off x="254966" y="5144609"/>
            <a:ext cx="720000" cy="72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8" name="Gelijkbenige driehoek 27">
            <a:extLst>
              <a:ext uri="{FF2B5EF4-FFF2-40B4-BE49-F238E27FC236}">
                <a16:creationId xmlns:a16="http://schemas.microsoft.com/office/drawing/2014/main" id="{AEDBA962-2ED5-4C55-952E-C48D2C0A388F}"/>
              </a:ext>
            </a:extLst>
          </p:cNvPr>
          <p:cNvSpPr/>
          <p:nvPr/>
        </p:nvSpPr>
        <p:spPr>
          <a:xfrm>
            <a:off x="5718954" y="116495"/>
            <a:ext cx="1440000" cy="1440000"/>
          </a:xfrm>
          <a:prstGeom prst="triangl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9" name="Gelijkbenige driehoek 28">
            <a:extLst>
              <a:ext uri="{FF2B5EF4-FFF2-40B4-BE49-F238E27FC236}">
                <a16:creationId xmlns:a16="http://schemas.microsoft.com/office/drawing/2014/main" id="{D9952580-A106-49CA-8D82-801F4D68E938}"/>
              </a:ext>
            </a:extLst>
          </p:cNvPr>
          <p:cNvSpPr/>
          <p:nvPr/>
        </p:nvSpPr>
        <p:spPr>
          <a:xfrm>
            <a:off x="7629036" y="116495"/>
            <a:ext cx="1440000" cy="1440000"/>
          </a:xfrm>
          <a:prstGeom prst="triangl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Gelijkbenige driehoek 29">
            <a:extLst>
              <a:ext uri="{FF2B5EF4-FFF2-40B4-BE49-F238E27FC236}">
                <a16:creationId xmlns:a16="http://schemas.microsoft.com/office/drawing/2014/main" id="{F725149F-39A8-44CB-A064-58CEADE381F7}"/>
              </a:ext>
            </a:extLst>
          </p:cNvPr>
          <p:cNvSpPr/>
          <p:nvPr/>
        </p:nvSpPr>
        <p:spPr>
          <a:xfrm>
            <a:off x="2705048" y="4784609"/>
            <a:ext cx="1440000" cy="1440000"/>
          </a:xfrm>
          <a:prstGeom prst="triangle">
            <a:avLst/>
          </a:prstGeom>
          <a:solidFill>
            <a:srgbClr val="0000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85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C9B7BDC-86D9-4F4B-B04C-5420822A9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583591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7228F3B1-B080-4BDF-8535-BAE5F0E05F4B}"/>
              </a:ext>
            </a:extLst>
          </p:cNvPr>
          <p:cNvCxnSpPr/>
          <p:nvPr/>
        </p:nvCxnSpPr>
        <p:spPr>
          <a:xfrm flipV="1">
            <a:off x="3675355" y="4050698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>
            <a:extLst>
              <a:ext uri="{FF2B5EF4-FFF2-40B4-BE49-F238E27FC236}">
                <a16:creationId xmlns:a16="http://schemas.microsoft.com/office/drawing/2014/main" id="{20AB35F3-DD0B-48A4-B6B0-7BB9D80D10D7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23" name="Ster: 5 punten 22">
            <a:extLst>
              <a:ext uri="{FF2B5EF4-FFF2-40B4-BE49-F238E27FC236}">
                <a16:creationId xmlns:a16="http://schemas.microsoft.com/office/drawing/2014/main" id="{1EEB870E-5CA9-4565-84D4-319D68E9A052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4" name="Ster: 5 punten 23">
            <a:extLst>
              <a:ext uri="{FF2B5EF4-FFF2-40B4-BE49-F238E27FC236}">
                <a16:creationId xmlns:a16="http://schemas.microsoft.com/office/drawing/2014/main" id="{5A8E79E7-CD86-4F8E-BD9B-26EF2C34EC46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Ster: 5 punten 24">
            <a:extLst>
              <a:ext uri="{FF2B5EF4-FFF2-40B4-BE49-F238E27FC236}">
                <a16:creationId xmlns:a16="http://schemas.microsoft.com/office/drawing/2014/main" id="{028A691F-FB0E-4D74-8AD5-0B71092E51AD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6D5CAE09-D63A-47B6-86B3-16277E3196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2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C9B7BDC-86D9-4F4B-B04C-5420822A9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583591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7228F3B1-B080-4BDF-8535-BAE5F0E05F4B}"/>
              </a:ext>
            </a:extLst>
          </p:cNvPr>
          <p:cNvCxnSpPr/>
          <p:nvPr/>
        </p:nvCxnSpPr>
        <p:spPr>
          <a:xfrm flipV="1">
            <a:off x="3675355" y="4050698"/>
            <a:ext cx="0" cy="180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>
            <a:extLst>
              <a:ext uri="{FF2B5EF4-FFF2-40B4-BE49-F238E27FC236}">
                <a16:creationId xmlns:a16="http://schemas.microsoft.com/office/drawing/2014/main" id="{20AB35F3-DD0B-48A4-B6B0-7BB9D80D10D7}"/>
              </a:ext>
            </a:extLst>
          </p:cNvPr>
          <p:cNvSpPr txBox="1"/>
          <p:nvPr/>
        </p:nvSpPr>
        <p:spPr>
          <a:xfrm>
            <a:off x="4203569" y="279576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2" name="Ster: 5 punten 11">
            <a:extLst>
              <a:ext uri="{FF2B5EF4-FFF2-40B4-BE49-F238E27FC236}">
                <a16:creationId xmlns:a16="http://schemas.microsoft.com/office/drawing/2014/main" id="{3031BBEE-AE15-4F92-99B2-287767F63783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3" name="Ster: 5 punten 12">
            <a:extLst>
              <a:ext uri="{FF2B5EF4-FFF2-40B4-BE49-F238E27FC236}">
                <a16:creationId xmlns:a16="http://schemas.microsoft.com/office/drawing/2014/main" id="{D2BDAC7F-E840-4108-97F3-3D9259178B31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1245F62E-D79B-4269-9B5B-A03BC09CE901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4EF8DE48-4CD4-400D-9A4A-01DCE328F4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32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C9B7BDC-86D9-4F4B-B04C-5420822A9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583591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7228F3B1-B080-4BDF-8535-BAE5F0E05F4B}"/>
              </a:ext>
            </a:extLst>
          </p:cNvPr>
          <p:cNvCxnSpPr>
            <a:cxnSpLocks/>
          </p:cNvCxnSpPr>
          <p:nvPr/>
        </p:nvCxnSpPr>
        <p:spPr>
          <a:xfrm flipV="1">
            <a:off x="3675355" y="4696287"/>
            <a:ext cx="0" cy="108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4FD8B947-3D8B-4C36-939B-723B9FACE685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Ster: 5 punten 12">
            <a:extLst>
              <a:ext uri="{FF2B5EF4-FFF2-40B4-BE49-F238E27FC236}">
                <a16:creationId xmlns:a16="http://schemas.microsoft.com/office/drawing/2014/main" id="{F028F50D-7D76-4110-9DC6-88FBB6BC10C3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6AEE5212-DACA-4A8C-8D4C-79476CE7751E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CD9A373C-95EE-4D70-B118-EA846DDDC5D4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07C41007-7F8A-438A-9F80-A13485D005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4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C9B7BDC-86D9-4F4B-B04C-5420822A9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583591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7228F3B1-B080-4BDF-8535-BAE5F0E05F4B}"/>
              </a:ext>
            </a:extLst>
          </p:cNvPr>
          <p:cNvCxnSpPr>
            <a:cxnSpLocks/>
          </p:cNvCxnSpPr>
          <p:nvPr/>
        </p:nvCxnSpPr>
        <p:spPr>
          <a:xfrm flipV="1">
            <a:off x="3675355" y="4696287"/>
            <a:ext cx="0" cy="108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4FD8B947-3D8B-4C36-939B-723B9FACE685}"/>
              </a:ext>
            </a:extLst>
          </p:cNvPr>
          <p:cNvSpPr txBox="1"/>
          <p:nvPr/>
        </p:nvSpPr>
        <p:spPr>
          <a:xfrm>
            <a:off x="2695688" y="2875002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Ster: 5 punten 12">
            <a:extLst>
              <a:ext uri="{FF2B5EF4-FFF2-40B4-BE49-F238E27FC236}">
                <a16:creationId xmlns:a16="http://schemas.microsoft.com/office/drawing/2014/main" id="{153378F7-B2E2-42D4-8357-571392F0B7FD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DFFAFBDD-7AE2-4B0F-98D4-E4AAE1416E94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A90A7BE6-0161-44D5-9C61-941373DFD0CD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C0D1A255-BAF8-4744-9050-8BF9BAE0A1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3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C9B7BDC-86D9-4F4B-B04C-5420822A9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583591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7228F3B1-B080-4BDF-8535-BAE5F0E05F4B}"/>
              </a:ext>
            </a:extLst>
          </p:cNvPr>
          <p:cNvCxnSpPr>
            <a:cxnSpLocks/>
          </p:cNvCxnSpPr>
          <p:nvPr/>
        </p:nvCxnSpPr>
        <p:spPr>
          <a:xfrm flipV="1">
            <a:off x="3701988" y="4918229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45CA719C-419D-4954-A1D6-3580268578BF}"/>
              </a:ext>
            </a:extLst>
          </p:cNvPr>
          <p:cNvSpPr txBox="1"/>
          <p:nvPr/>
        </p:nvSpPr>
        <p:spPr>
          <a:xfrm>
            <a:off x="3426958" y="244065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Ster: 5 punten 12">
            <a:extLst>
              <a:ext uri="{FF2B5EF4-FFF2-40B4-BE49-F238E27FC236}">
                <a16:creationId xmlns:a16="http://schemas.microsoft.com/office/drawing/2014/main" id="{E2D3163A-DD78-48BE-96AF-CE6E6422F1EB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76CC9267-956A-4F99-AE3B-70365263DC90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85849F93-C483-4EFD-8C14-4406F0061B75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FDCC937F-9846-4793-947B-584A23D6C1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02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0B24119-DCBB-4AA7-BC7E-1A45B40AC1AD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D1F2D08F-D820-4DA5-AC4B-89AA521D4628}"/>
              </a:ext>
            </a:extLst>
          </p:cNvPr>
          <p:cNvSpPr/>
          <p:nvPr/>
        </p:nvSpPr>
        <p:spPr>
          <a:xfrm>
            <a:off x="244136" y="287439"/>
            <a:ext cx="8655728" cy="6283122"/>
          </a:xfrm>
          <a:prstGeom prst="roundRect">
            <a:avLst>
              <a:gd name="adj" fmla="val 11015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4E4EF13-8D63-4114-9CC9-6E60D567BF31}"/>
              </a:ext>
            </a:extLst>
          </p:cNvPr>
          <p:cNvSpPr/>
          <p:nvPr/>
        </p:nvSpPr>
        <p:spPr>
          <a:xfrm>
            <a:off x="1891994" y="2752742"/>
            <a:ext cx="3600000" cy="360000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ABD4D02-88E9-4035-B9F8-34EC7F2E525F}"/>
              </a:ext>
            </a:extLst>
          </p:cNvPr>
          <p:cNvSpPr/>
          <p:nvPr/>
        </p:nvSpPr>
        <p:spPr>
          <a:xfrm>
            <a:off x="453330" y="450698"/>
            <a:ext cx="3600000" cy="3600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9D1EE4-9761-4B89-B285-ABF187FD9E4A}"/>
              </a:ext>
            </a:extLst>
          </p:cNvPr>
          <p:cNvSpPr/>
          <p:nvPr/>
        </p:nvSpPr>
        <p:spPr>
          <a:xfrm>
            <a:off x="3330658" y="450698"/>
            <a:ext cx="3600000" cy="3600000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</a:t>
            </a:r>
            <a:endParaRPr lang="nl-BE" dirty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9D821C08-53B6-4F5A-8C22-DBA7323ADF8F}"/>
              </a:ext>
            </a:extLst>
          </p:cNvPr>
          <p:cNvSpPr/>
          <p:nvPr/>
        </p:nvSpPr>
        <p:spPr>
          <a:xfrm>
            <a:off x="6322544" y="3826276"/>
            <a:ext cx="2192784" cy="252646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Gelijkbenige driehoek 10">
            <a:extLst>
              <a:ext uri="{FF2B5EF4-FFF2-40B4-BE49-F238E27FC236}">
                <a16:creationId xmlns:a16="http://schemas.microsoft.com/office/drawing/2014/main" id="{1E188D97-2ED2-4390-9387-19D5A062C5EA}"/>
              </a:ext>
            </a:extLst>
          </p:cNvPr>
          <p:cNvSpPr/>
          <p:nvPr/>
        </p:nvSpPr>
        <p:spPr>
          <a:xfrm>
            <a:off x="1351994" y="1385303"/>
            <a:ext cx="1080000" cy="108000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26" name="Picture 2" descr="Watercolor Splash Background clipart - Color, Splash, Paint ...">
            <a:extLst>
              <a:ext uri="{FF2B5EF4-FFF2-40B4-BE49-F238E27FC236}">
                <a16:creationId xmlns:a16="http://schemas.microsoft.com/office/drawing/2014/main" id="{7C9B7BDC-86D9-4F4B-B04C-5420822A95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7" b="28860" l="667" r="46556">
                        <a14:foregroundMark x1="30222" y1="1842" x2="30222" y2="1842"/>
                        <a14:foregroundMark x1="43667" y1="1842" x2="43667" y2="1842"/>
                        <a14:foregroundMark x1="46556" y1="22719" x2="46556" y2="22719"/>
                        <a14:foregroundMark x1="35444" y1="27982" x2="35444" y2="27982"/>
                        <a14:foregroundMark x1="3000" y1="13070" x2="3000" y2="13070"/>
                        <a14:foregroundMark x1="667" y1="12632" x2="667" y2="126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516" b="67786"/>
          <a:stretch/>
        </p:blipFill>
        <p:spPr bwMode="auto">
          <a:xfrm>
            <a:off x="4583591" y="1505468"/>
            <a:ext cx="1543373" cy="124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7228F3B1-B080-4BDF-8535-BAE5F0E05F4B}"/>
              </a:ext>
            </a:extLst>
          </p:cNvPr>
          <p:cNvCxnSpPr>
            <a:cxnSpLocks/>
          </p:cNvCxnSpPr>
          <p:nvPr/>
        </p:nvCxnSpPr>
        <p:spPr>
          <a:xfrm flipV="1">
            <a:off x="3701988" y="4918229"/>
            <a:ext cx="0" cy="72000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45CA719C-419D-4954-A1D6-3580268578BF}"/>
              </a:ext>
            </a:extLst>
          </p:cNvPr>
          <p:cNvSpPr txBox="1"/>
          <p:nvPr/>
        </p:nvSpPr>
        <p:spPr>
          <a:xfrm>
            <a:off x="3436952" y="1505468"/>
            <a:ext cx="530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dirty="0">
                <a:latin typeface="Arial Rounded MT Bold" panose="020F0704030504030204" pitchFamily="34" charset="0"/>
              </a:rPr>
              <a:t>?</a:t>
            </a:r>
            <a:endParaRPr lang="nl-BE" sz="6600" dirty="0">
              <a:latin typeface="Arial Rounded MT Bold" panose="020F0704030504030204" pitchFamily="34" charset="0"/>
            </a:endParaRPr>
          </a:p>
        </p:txBody>
      </p:sp>
      <p:sp>
        <p:nvSpPr>
          <p:cNvPr id="13" name="Ster: 5 punten 12">
            <a:extLst>
              <a:ext uri="{FF2B5EF4-FFF2-40B4-BE49-F238E27FC236}">
                <a16:creationId xmlns:a16="http://schemas.microsoft.com/office/drawing/2014/main" id="{26011C2D-6F40-4125-BFC5-CD4ABB6BF9F9}"/>
              </a:ext>
            </a:extLst>
          </p:cNvPr>
          <p:cNvSpPr/>
          <p:nvPr/>
        </p:nvSpPr>
        <p:spPr>
          <a:xfrm>
            <a:off x="6729798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4" name="Ster: 5 punten 13">
            <a:extLst>
              <a:ext uri="{FF2B5EF4-FFF2-40B4-BE49-F238E27FC236}">
                <a16:creationId xmlns:a16="http://schemas.microsoft.com/office/drawing/2014/main" id="{5AF31A97-AF98-41EE-B1EE-71E62CC8744E}"/>
              </a:ext>
            </a:extLst>
          </p:cNvPr>
          <p:cNvSpPr/>
          <p:nvPr/>
        </p:nvSpPr>
        <p:spPr>
          <a:xfrm>
            <a:off x="7402544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Ster: 5 punten 14">
            <a:extLst>
              <a:ext uri="{FF2B5EF4-FFF2-40B4-BE49-F238E27FC236}">
                <a16:creationId xmlns:a16="http://schemas.microsoft.com/office/drawing/2014/main" id="{F5F21908-7208-4510-9A0D-BFB2325A7695}"/>
              </a:ext>
            </a:extLst>
          </p:cNvPr>
          <p:cNvSpPr/>
          <p:nvPr/>
        </p:nvSpPr>
        <p:spPr>
          <a:xfrm>
            <a:off x="8075290" y="505258"/>
            <a:ext cx="540000" cy="540000"/>
          </a:xfrm>
          <a:prstGeom prst="star5">
            <a:avLst>
              <a:gd name="adj" fmla="val 31902"/>
              <a:gd name="hf" fmla="val 105146"/>
              <a:gd name="vf" fmla="val 1105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B9696E89-A2C2-47CD-9165-79477485F8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208" y="1078531"/>
            <a:ext cx="2748671" cy="6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6227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85</Words>
  <Application>Microsoft Office PowerPoint</Application>
  <PresentationFormat>Diavoorstelling (4:3)</PresentationFormat>
  <Paragraphs>85</Paragraphs>
  <Slides>39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39</vt:i4>
      </vt:variant>
    </vt:vector>
  </HeadingPairs>
  <TitlesOfParts>
    <vt:vector size="44" baseType="lpstr">
      <vt:lpstr>Arial</vt:lpstr>
      <vt:lpstr>Arial Rounded MT Bold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Hilke Van Kerckhove</dc:creator>
  <cp:lastModifiedBy>Hilke Van Kerckhove</cp:lastModifiedBy>
  <cp:revision>5</cp:revision>
  <dcterms:created xsi:type="dcterms:W3CDTF">2020-07-01T16:27:31Z</dcterms:created>
  <dcterms:modified xsi:type="dcterms:W3CDTF">2020-07-01T17:12:30Z</dcterms:modified>
</cp:coreProperties>
</file>