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9" r:id="rId4"/>
    <p:sldId id="257" r:id="rId5"/>
    <p:sldId id="260" r:id="rId6"/>
    <p:sldId id="263" r:id="rId7"/>
    <p:sldId id="261" r:id="rId8"/>
    <p:sldId id="264" r:id="rId9"/>
    <p:sldId id="262" r:id="rId10"/>
    <p:sldId id="27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927" autoAdjust="0"/>
  </p:normalViewPr>
  <p:slideViewPr>
    <p:cSldViewPr snapToGrid="0">
      <p:cViewPr varScale="1">
        <p:scale>
          <a:sx n="81" d="100"/>
          <a:sy n="81" d="100"/>
        </p:scale>
        <p:origin x="15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059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252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51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584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64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795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859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593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100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826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82D15AB-C5D9-4AD0-9281-AE2E0B6E7706}" type="datetimeFigureOut">
              <a:rPr lang="nl-BE" smtClean="0"/>
              <a:t>19/04/2020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56E933B-F7A0-4AA7-BD35-CA78F445F195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92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microsoft.com/office/2007/relationships/hdphoto" Target="../media/hdphoto9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png"/><Relationship Id="rId11" Type="http://schemas.openxmlformats.org/officeDocument/2006/relationships/image" Target="../media/image8.png"/><Relationship Id="rId5" Type="http://schemas.openxmlformats.org/officeDocument/2006/relationships/image" Target="../media/image9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9.jpe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.xml"/><Relationship Id="rId7" Type="http://schemas.microsoft.com/office/2007/relationships/hdphoto" Target="../media/hdphoto7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9.jpe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NULL" TargetMode="External"/><Relationship Id="rId7" Type="http://schemas.openxmlformats.org/officeDocument/2006/relationships/image" Target="../media/image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microsoft.com/office/2007/relationships/media" Target="../media/media16.m4a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pn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3.png"/><Relationship Id="rId2" Type="http://schemas.openxmlformats.org/officeDocument/2006/relationships/audio" Target="../media/media3.m4a"/><Relationship Id="rId16" Type="http://schemas.openxmlformats.org/officeDocument/2006/relationships/image" Target="../media/image17.jpeg"/><Relationship Id="rId1" Type="http://schemas.microsoft.com/office/2007/relationships/media" Target="../media/media3.m4a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5" Type="http://schemas.openxmlformats.org/officeDocument/2006/relationships/image" Target="../media/image16.jpe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3.wdp"/><Relationship Id="rId11" Type="http://schemas.openxmlformats.org/officeDocument/2006/relationships/image" Target="../media/image12.jpe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6.wdp"/><Relationship Id="rId12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11" Type="http://schemas.microsoft.com/office/2007/relationships/hdphoto" Target="../media/hdphoto8.wdp"/><Relationship Id="rId5" Type="http://schemas.openxmlformats.org/officeDocument/2006/relationships/image" Target="../media/image9.jpe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0.mp4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0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04A82-E258-4B68-977C-C7786E69C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Speculaasmousse maken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0B2C35-E3B5-4035-BF09-262C8B75E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7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BE99097C-EE14-4DC8-BD51-DECA98F2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82" y="1445964"/>
            <a:ext cx="4528436" cy="4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36EFE5-E23F-4257-868F-67D93D7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dirty="0"/>
              <a:t>Scheid de eieren. Het eigeel doe je in een potje, het eiwit mag in de grote lege kom.</a:t>
            </a:r>
          </a:p>
        </p:txBody>
      </p:sp>
      <p:pic>
        <p:nvPicPr>
          <p:cNvPr id="13" name="Picture 2" descr="Eugene, het ei op de populairste instagramfoto ooit, breekt lans ...">
            <a:extLst>
              <a:ext uri="{FF2B5EF4-FFF2-40B4-BE49-F238E27FC236}">
                <a16:creationId xmlns:a16="http://schemas.microsoft.com/office/drawing/2014/main" id="{7B323C61-4C30-4E4E-AE43-267B207B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5" b="94386" l="9961" r="89777">
                        <a14:foregroundMark x1="48100" y1="94561" x2="48100" y2="94561"/>
                        <a14:foregroundMark x1="46658" y1="11053" x2="46658" y2="11053"/>
                        <a14:foregroundMark x1="46658" y1="9825" x2="46658" y2="9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0842">
            <a:off x="1459375" y="2211511"/>
            <a:ext cx="1965243" cy="14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ugene, het ei op de populairste instagramfoto ooit, breekt lans ...">
            <a:extLst>
              <a:ext uri="{FF2B5EF4-FFF2-40B4-BE49-F238E27FC236}">
                <a16:creationId xmlns:a16="http://schemas.microsoft.com/office/drawing/2014/main" id="{AE7CDB9D-BEBB-4756-8229-6017F0B56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5" b="94386" l="9961" r="89777">
                        <a14:foregroundMark x1="48100" y1="94561" x2="48100" y2="94561"/>
                        <a14:foregroundMark x1="46658" y1="11053" x2="46658" y2="11053"/>
                        <a14:foregroundMark x1="46658" y1="9825" x2="46658" y2="9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0842">
            <a:off x="4077792" y="4611500"/>
            <a:ext cx="1965243" cy="14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0E3165-2119-4035-9A93-42C6D962A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A0C05F-9BCF-4075-904B-FA731906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Weeg de suiker.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383545-671F-4B46-B512-D0F5C7241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4" name="Picture 4" descr="Digitale weegschaal kopen? - MyXLshop">
            <a:extLst>
              <a:ext uri="{FF2B5EF4-FFF2-40B4-BE49-F238E27FC236}">
                <a16:creationId xmlns:a16="http://schemas.microsoft.com/office/drawing/2014/main" id="{D904EEB4-5A72-4783-A27E-35272ED2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5625" y1="89750" x2="74500" y2="82625"/>
                        <a14:foregroundMark x1="81500" y1="81000" x2="81500" y2="81000"/>
                        <a14:foregroundMark x1="32125" y1="79125" x2="32125" y2="7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86" y="1484569"/>
            <a:ext cx="4843026" cy="48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B138A1D-917A-4C8A-9DEC-EE95FC2A5BBD}"/>
              </a:ext>
            </a:extLst>
          </p:cNvPr>
          <p:cNvSpPr txBox="1"/>
          <p:nvPr/>
        </p:nvSpPr>
        <p:spPr>
          <a:xfrm>
            <a:off x="3864987" y="5096324"/>
            <a:ext cx="149886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nl-BE" sz="3600" dirty="0">
              <a:latin typeface="Digital-7" panose="02000000000000000000" pitchFamily="2" charset="0"/>
            </a:endParaRPr>
          </a:p>
        </p:txBody>
      </p:sp>
      <p:pic>
        <p:nvPicPr>
          <p:cNvPr id="9220" name="Picture 4" descr="According to reports: Sugar millers in India to seek higher sugar ...">
            <a:extLst>
              <a:ext uri="{FF2B5EF4-FFF2-40B4-BE49-F238E27FC236}">
                <a16:creationId xmlns:a16="http://schemas.microsoft.com/office/drawing/2014/main" id="{05386C22-7649-47AE-AFFA-29A7CCF47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5" b="89617" l="9818" r="89818">
                        <a14:foregroundMark x1="45818" y1="3825" x2="45818" y2="3825"/>
                        <a14:foregroundMark x1="72364" y1="23497" x2="72364" y2="23497"/>
                        <a14:foregroundMark x1="71273" y1="22951" x2="71273" y2="22951"/>
                        <a14:foregroundMark x1="69091" y1="18579" x2="65818" y2="16940"/>
                        <a14:foregroundMark x1="62909" y1="13115" x2="58545" y2="13115"/>
                        <a14:foregroundMark x1="68727" y1="16393" x2="64727" y2="14754"/>
                        <a14:foregroundMark x1="73455" y1="38798" x2="73455" y2="26776"/>
                        <a14:foregroundMark x1="74182" y1="22404" x2="74182" y2="22404"/>
                        <a14:foregroundMark x1="70545" y1="18033" x2="70545" y2="18033"/>
                        <a14:foregroundMark x1="72000" y1="19672" x2="72000" y2="19672"/>
                        <a14:foregroundMark x1="25091" y1="15847" x2="25091" y2="15847"/>
                        <a14:backgroundMark x1="65818" y1="81421" x2="74545" y2="69945"/>
                        <a14:backgroundMark x1="54182" y1="72678" x2="57818" y2="77049"/>
                        <a14:backgroundMark x1="66182" y1="63388" x2="66182" y2="63388"/>
                        <a14:backgroundMark x1="64727" y1="62842" x2="64727" y2="62842"/>
                        <a14:backgroundMark x1="37455" y1="77049" x2="37455" y2="77049"/>
                        <a14:backgroundMark x1="30909" y1="77596" x2="30909" y2="77596"/>
                        <a14:backgroundMark x1="25818" y1="74863" x2="25818" y2="74863"/>
                        <a14:backgroundMark x1="31273" y1="74863" x2="34909" y2="75956"/>
                        <a14:backgroundMark x1="39273" y1="76503" x2="39273" y2="76503"/>
                        <a14:backgroundMark x1="36000" y1="73770" x2="36000" y2="73770"/>
                        <a14:backgroundMark x1="70909" y1="67213" x2="70909" y2="67213"/>
                        <a14:backgroundMark x1="49455" y1="77049" x2="49455" y2="77049"/>
                        <a14:backgroundMark x1="46545" y1="72131" x2="46545" y2="72131"/>
                        <a14:backgroundMark x1="48364" y1="73224" x2="48364" y2="73224"/>
                        <a14:backgroundMark x1="51636" y1="73224" x2="51636" y2="73224"/>
                        <a14:backgroundMark x1="50545" y1="71585" x2="55636" y2="71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5" t="-701" r="17250" b="28398"/>
          <a:stretch/>
        </p:blipFill>
        <p:spPr bwMode="auto">
          <a:xfrm>
            <a:off x="3191344" y="2659303"/>
            <a:ext cx="2761310" cy="170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CB56BF0-4E07-47EB-B429-A843D5F7CCE1}"/>
              </a:ext>
            </a:extLst>
          </p:cNvPr>
          <p:cNvSpPr txBox="1"/>
          <p:nvPr/>
        </p:nvSpPr>
        <p:spPr>
          <a:xfrm>
            <a:off x="3864988" y="5096324"/>
            <a:ext cx="149886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3600" dirty="0">
                <a:latin typeface="Digital-7" panose="02000000000000000000" pitchFamily="2" charset="0"/>
              </a:rPr>
              <a:t>100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EF7CF2-ADD4-438F-950F-247EB104F1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CEFE80-D608-41F5-9CF3-181FF4556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3" y="41031"/>
            <a:ext cx="487363" cy="48736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01BEE13-C66D-4415-AF5E-9291F6AF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Doe de suiker bij het eiwit. </a:t>
            </a:r>
          </a:p>
        </p:txBody>
      </p:sp>
      <p:pic>
        <p:nvPicPr>
          <p:cNvPr id="13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3FADF0C3-473F-4479-A8DD-F2B3DFC41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82" y="1445964"/>
            <a:ext cx="4528436" cy="4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ugene, het ei op de populairste instagramfoto ooit, breekt lans ...">
            <a:extLst>
              <a:ext uri="{FF2B5EF4-FFF2-40B4-BE49-F238E27FC236}">
                <a16:creationId xmlns:a16="http://schemas.microsoft.com/office/drawing/2014/main" id="{A0254717-AAE0-4342-9067-6981F690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25" b="94386" l="9961" r="89777">
                        <a14:foregroundMark x1="48100" y1="94561" x2="48100" y2="94561"/>
                        <a14:foregroundMark x1="46658" y1="11053" x2="46658" y2="11053"/>
                        <a14:foregroundMark x1="46658" y1="9825" x2="46658" y2="9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0123">
            <a:off x="4199118" y="4460146"/>
            <a:ext cx="1965243" cy="14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ccording to reports: Sugar millers in India to seek higher sugar ...">
            <a:extLst>
              <a:ext uri="{FF2B5EF4-FFF2-40B4-BE49-F238E27FC236}">
                <a16:creationId xmlns:a16="http://schemas.microsoft.com/office/drawing/2014/main" id="{E052F2DE-8F83-4364-B171-92A4F40D0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25" b="89617" l="9818" r="89818">
                        <a14:foregroundMark x1="45818" y1="3825" x2="45818" y2="3825"/>
                        <a14:foregroundMark x1="72364" y1="23497" x2="72364" y2="23497"/>
                        <a14:foregroundMark x1="71273" y1="22951" x2="71273" y2="22951"/>
                        <a14:foregroundMark x1="69091" y1="18579" x2="65818" y2="16940"/>
                        <a14:foregroundMark x1="62909" y1="13115" x2="58545" y2="13115"/>
                        <a14:foregroundMark x1="68727" y1="16393" x2="64727" y2="14754"/>
                        <a14:foregroundMark x1="73455" y1="38798" x2="73455" y2="26776"/>
                        <a14:foregroundMark x1="74182" y1="22404" x2="74182" y2="22404"/>
                        <a14:foregroundMark x1="70545" y1="18033" x2="70545" y2="18033"/>
                        <a14:foregroundMark x1="72000" y1="19672" x2="72000" y2="19672"/>
                        <a14:foregroundMark x1="25091" y1="15847" x2="25091" y2="15847"/>
                        <a14:backgroundMark x1="65818" y1="81421" x2="74545" y2="69945"/>
                        <a14:backgroundMark x1="54182" y1="72678" x2="57818" y2="77049"/>
                        <a14:backgroundMark x1="66182" y1="63388" x2="66182" y2="63388"/>
                        <a14:backgroundMark x1="64727" y1="62842" x2="64727" y2="62842"/>
                        <a14:backgroundMark x1="37455" y1="77049" x2="37455" y2="77049"/>
                        <a14:backgroundMark x1="30909" y1="77596" x2="30909" y2="77596"/>
                        <a14:backgroundMark x1="25818" y1="74863" x2="25818" y2="74863"/>
                        <a14:backgroundMark x1="31273" y1="74863" x2="34909" y2="75956"/>
                        <a14:backgroundMark x1="39273" y1="76503" x2="39273" y2="76503"/>
                        <a14:backgroundMark x1="36000" y1="73770" x2="36000" y2="73770"/>
                        <a14:backgroundMark x1="70909" y1="67213" x2="70909" y2="67213"/>
                        <a14:backgroundMark x1="49455" y1="77049" x2="49455" y2="77049"/>
                        <a14:backgroundMark x1="46545" y1="72131" x2="46545" y2="72131"/>
                        <a14:backgroundMark x1="48364" y1="73224" x2="48364" y2="73224"/>
                        <a14:backgroundMark x1="51636" y1="73224" x2="51636" y2="73224"/>
                        <a14:backgroundMark x1="50545" y1="71585" x2="55636" y2="71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5" t="-701" r="17250" b="28398"/>
          <a:stretch/>
        </p:blipFill>
        <p:spPr bwMode="auto">
          <a:xfrm rot="1378682">
            <a:off x="5889778" y="1659807"/>
            <a:ext cx="2761310" cy="170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ccording to reports: Sugar millers in India to seek higher sugar ...">
            <a:extLst>
              <a:ext uri="{FF2B5EF4-FFF2-40B4-BE49-F238E27FC236}">
                <a16:creationId xmlns:a16="http://schemas.microsoft.com/office/drawing/2014/main" id="{E9AF06FF-51F4-4EEA-9E54-C9CE0DA62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7" b="63934" l="12364" r="74909">
                        <a14:foregroundMark x1="46909" y1="6557" x2="46909" y2="6557"/>
                        <a14:backgroundMark x1="31273" y1="57377" x2="21091" y2="54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5" t="-701" r="17250" b="28398"/>
          <a:stretch/>
        </p:blipFill>
        <p:spPr bwMode="auto">
          <a:xfrm>
            <a:off x="3226509" y="4840717"/>
            <a:ext cx="2690981" cy="16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35E2693-C170-41F4-A619-C69AF76C8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FA7AB-6B77-4DA4-8727-EA960B6E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Mix de suiker met het eiwit.</a:t>
            </a: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FBF3C1-FC32-4FCC-A88D-E1FF53FFE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07" y="-2357"/>
            <a:ext cx="487363" cy="487363"/>
          </a:xfrm>
          <a:prstGeom prst="rect">
            <a:avLst/>
          </a:prstGeom>
        </p:spPr>
      </p:pic>
      <p:pic>
        <p:nvPicPr>
          <p:cNvPr id="11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A94B8B54-D688-4CBB-ACA7-EF2C75638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82" y="1964438"/>
            <a:ext cx="4528436" cy="4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ccording to reports: Sugar millers in India to seek higher sugar ...">
            <a:extLst>
              <a:ext uri="{FF2B5EF4-FFF2-40B4-BE49-F238E27FC236}">
                <a16:creationId xmlns:a16="http://schemas.microsoft.com/office/drawing/2014/main" id="{126A5D53-D25D-4B0F-8A22-1F94AE380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7" b="63934" l="12364" r="74909">
                        <a14:foregroundMark x1="46909" y1="6557" x2="46909" y2="6557"/>
                        <a14:backgroundMark x1="31273" y1="57377" x2="21091" y2="54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5" t="-701" r="17250" b="28398"/>
          <a:stretch/>
        </p:blipFill>
        <p:spPr bwMode="auto">
          <a:xfrm>
            <a:off x="3226509" y="5353426"/>
            <a:ext cx="2690981" cy="16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ugene, het ei op de populairste instagramfoto ooit, breekt lans ...">
            <a:extLst>
              <a:ext uri="{FF2B5EF4-FFF2-40B4-BE49-F238E27FC236}">
                <a16:creationId xmlns:a16="http://schemas.microsoft.com/office/drawing/2014/main" id="{0A3E51F1-5DEF-4EA0-A33C-0EFD39F1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5" b="94386" l="9961" r="89777">
                        <a14:foregroundMark x1="48100" y1="94561" x2="48100" y2="94561"/>
                        <a14:foregroundMark x1="46658" y1="11053" x2="46658" y2="11053"/>
                        <a14:foregroundMark x1="46658" y1="9825" x2="46658" y2="9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0123">
            <a:off x="4199118" y="4978620"/>
            <a:ext cx="1965243" cy="14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RUSSELLHOBBS Handmixer | LIDL">
            <a:extLst>
              <a:ext uri="{FF2B5EF4-FFF2-40B4-BE49-F238E27FC236}">
                <a16:creationId xmlns:a16="http://schemas.microsoft.com/office/drawing/2014/main" id="{16116CB9-258B-46E8-A8E1-01576CD5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3974">
            <a:off x="3617443" y="1592250"/>
            <a:ext cx="4600095" cy="34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61A5288F-E098-4670-B48F-76B29A08E475}"/>
              </a:ext>
            </a:extLst>
          </p:cNvPr>
          <p:cNvSpPr/>
          <p:nvPr/>
        </p:nvSpPr>
        <p:spPr>
          <a:xfrm>
            <a:off x="2620106" y="4528121"/>
            <a:ext cx="3856893" cy="1953030"/>
          </a:xfrm>
          <a:custGeom>
            <a:avLst/>
            <a:gdLst>
              <a:gd name="connsiteX0" fmla="*/ 0 w 3856893"/>
              <a:gd name="connsiteY0" fmla="*/ 0 h 1875692"/>
              <a:gd name="connsiteX1" fmla="*/ 867508 w 3856893"/>
              <a:gd name="connsiteY1" fmla="*/ 23446 h 1875692"/>
              <a:gd name="connsiteX2" fmla="*/ 3856893 w 3856893"/>
              <a:gd name="connsiteY2" fmla="*/ 0 h 1875692"/>
              <a:gd name="connsiteX3" fmla="*/ 3470031 w 3856893"/>
              <a:gd name="connsiteY3" fmla="*/ 973015 h 1875692"/>
              <a:gd name="connsiteX4" fmla="*/ 2977662 w 3856893"/>
              <a:gd name="connsiteY4" fmla="*/ 1688123 h 1875692"/>
              <a:gd name="connsiteX5" fmla="*/ 2063262 w 3856893"/>
              <a:gd name="connsiteY5" fmla="*/ 1875692 h 1875692"/>
              <a:gd name="connsiteX6" fmla="*/ 984739 w 3856893"/>
              <a:gd name="connsiteY6" fmla="*/ 1723292 h 1875692"/>
              <a:gd name="connsiteX7" fmla="*/ 422031 w 3856893"/>
              <a:gd name="connsiteY7" fmla="*/ 973015 h 1875692"/>
              <a:gd name="connsiteX8" fmla="*/ 0 w 3856893"/>
              <a:gd name="connsiteY8" fmla="*/ 0 h 187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6893" h="1875692">
                <a:moveTo>
                  <a:pt x="0" y="0"/>
                </a:moveTo>
                <a:lnTo>
                  <a:pt x="867508" y="23446"/>
                </a:lnTo>
                <a:lnTo>
                  <a:pt x="3856893" y="0"/>
                </a:lnTo>
                <a:lnTo>
                  <a:pt x="3470031" y="973015"/>
                </a:lnTo>
                <a:lnTo>
                  <a:pt x="2977662" y="1688123"/>
                </a:lnTo>
                <a:lnTo>
                  <a:pt x="2063262" y="1875692"/>
                </a:lnTo>
                <a:lnTo>
                  <a:pt x="984739" y="1723292"/>
                </a:lnTo>
                <a:lnTo>
                  <a:pt x="422031" y="9730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DDEDE6-56D8-427B-8E6C-8E359FAB85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120000">
                                      <p:cBhvr>
                                        <p:cTn id="10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xit" presetSubtype="1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75D14-A273-4D26-984B-61B4D2B0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Mix daarna de room met speculaaskruimels tot een stijf mengsel.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A78F74-0E93-4462-B7C7-9FE32A7FB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41" y="121444"/>
            <a:ext cx="487363" cy="487363"/>
          </a:xfrm>
          <a:prstGeom prst="rect">
            <a:avLst/>
          </a:prstGeom>
        </p:spPr>
      </p:pic>
      <p:pic>
        <p:nvPicPr>
          <p:cNvPr id="5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ACF2240F-E56D-488E-92FD-7A39515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71" y="1761580"/>
            <a:ext cx="4528436" cy="4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isse taart met granaatappel - Lekker en Simpel">
            <a:extLst>
              <a:ext uri="{FF2B5EF4-FFF2-40B4-BE49-F238E27FC236}">
                <a16:creationId xmlns:a16="http://schemas.microsoft.com/office/drawing/2014/main" id="{B2F6F0A9-9652-41F2-A094-5796CC98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5" b="89969" l="9995" r="89979">
                        <a14:foregroundMark x1="39902" y1="10455" x2="35253" y2="3395"/>
                        <a14:foregroundMark x1="54442" y1="9992" x2="49690" y2="9838"/>
                        <a14:backgroundMark x1="30630" y1="13233" x2="25775" y2="13079"/>
                        <a14:backgroundMark x1="25775" y1="12924" x2="25775" y2="12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95" y="4140098"/>
            <a:ext cx="3261674" cy="21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HT vs Fresh: Which milk does the body good? - Urban Family Shanghai">
            <a:extLst>
              <a:ext uri="{FF2B5EF4-FFF2-40B4-BE49-F238E27FC236}">
                <a16:creationId xmlns:a16="http://schemas.microsoft.com/office/drawing/2014/main" id="{48EA1B9E-7428-48FD-AC63-109C4713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74023" y1="12305" x2="73438" y2="23633"/>
                        <a14:backgroundMark x1="73438" y1="23633" x2="71094" y2="29492"/>
                        <a14:backgroundMark x1="68945" y1="34180" x2="66602" y2="34961"/>
                        <a14:backgroundMark x1="66602" y1="36133" x2="66602" y2="36133"/>
                        <a14:backgroundMark x1="63867" y1="38281" x2="63867" y2="38281"/>
                        <a14:backgroundMark x1="65820" y1="38281" x2="62695" y2="34570"/>
                        <a14:backgroundMark x1="64648" y1="39258" x2="69727" y2="39258"/>
                        <a14:backgroundMark x1="69531" y1="41016" x2="61328" y2="34766"/>
                        <a14:backgroundMark x1="61328" y1="34766" x2="61328" y2="33984"/>
                        <a14:backgroundMark x1="20508" y1="72461" x2="77148" y2="92969"/>
                        <a14:backgroundMark x1="78516" y1="66211" x2="78516" y2="66211"/>
                        <a14:backgroundMark x1="81055" y1="61914" x2="81055" y2="61914"/>
                        <a14:backgroundMark x1="81055" y1="57031" x2="81055" y2="57031"/>
                        <a14:backgroundMark x1="20703" y1="66016" x2="20703" y2="66016"/>
                        <a14:backgroundMark x1="21094" y1="66797" x2="25391" y2="70117"/>
                        <a14:backgroundMark x1="30469" y1="71289" x2="22070" y2="65820"/>
                        <a14:backgroundMark x1="22070" y1="65820" x2="21484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37" y="3501059"/>
            <a:ext cx="4203704" cy="371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USSELLHOBBS Handmixer | LIDL">
            <a:extLst>
              <a:ext uri="{FF2B5EF4-FFF2-40B4-BE49-F238E27FC236}">
                <a16:creationId xmlns:a16="http://schemas.microsoft.com/office/drawing/2014/main" id="{4BB372D6-3D2D-4363-92D8-F20AD05E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3974">
            <a:off x="3591068" y="1484678"/>
            <a:ext cx="4600095" cy="34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A918AF-7C65-47DC-AD51-393D75C5F5A2}"/>
              </a:ext>
            </a:extLst>
          </p:cNvPr>
          <p:cNvSpPr/>
          <p:nvPr/>
        </p:nvSpPr>
        <p:spPr>
          <a:xfrm>
            <a:off x="2172996" y="4325263"/>
            <a:ext cx="3856893" cy="1953030"/>
          </a:xfrm>
          <a:custGeom>
            <a:avLst/>
            <a:gdLst>
              <a:gd name="connsiteX0" fmla="*/ 0 w 3856893"/>
              <a:gd name="connsiteY0" fmla="*/ 0 h 1875692"/>
              <a:gd name="connsiteX1" fmla="*/ 867508 w 3856893"/>
              <a:gd name="connsiteY1" fmla="*/ 23446 h 1875692"/>
              <a:gd name="connsiteX2" fmla="*/ 3856893 w 3856893"/>
              <a:gd name="connsiteY2" fmla="*/ 0 h 1875692"/>
              <a:gd name="connsiteX3" fmla="*/ 3470031 w 3856893"/>
              <a:gd name="connsiteY3" fmla="*/ 973015 h 1875692"/>
              <a:gd name="connsiteX4" fmla="*/ 2977662 w 3856893"/>
              <a:gd name="connsiteY4" fmla="*/ 1688123 h 1875692"/>
              <a:gd name="connsiteX5" fmla="*/ 2063262 w 3856893"/>
              <a:gd name="connsiteY5" fmla="*/ 1875692 h 1875692"/>
              <a:gd name="connsiteX6" fmla="*/ 984739 w 3856893"/>
              <a:gd name="connsiteY6" fmla="*/ 1723292 h 1875692"/>
              <a:gd name="connsiteX7" fmla="*/ 422031 w 3856893"/>
              <a:gd name="connsiteY7" fmla="*/ 973015 h 1875692"/>
              <a:gd name="connsiteX8" fmla="*/ 0 w 3856893"/>
              <a:gd name="connsiteY8" fmla="*/ 0 h 187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6893" h="1875692">
                <a:moveTo>
                  <a:pt x="0" y="0"/>
                </a:moveTo>
                <a:lnTo>
                  <a:pt x="867508" y="23446"/>
                </a:lnTo>
                <a:lnTo>
                  <a:pt x="3856893" y="0"/>
                </a:lnTo>
                <a:lnTo>
                  <a:pt x="3470031" y="973015"/>
                </a:lnTo>
                <a:lnTo>
                  <a:pt x="2977662" y="1688123"/>
                </a:lnTo>
                <a:lnTo>
                  <a:pt x="2063262" y="1875692"/>
                </a:lnTo>
                <a:lnTo>
                  <a:pt x="984739" y="1723292"/>
                </a:lnTo>
                <a:lnTo>
                  <a:pt x="422031" y="973015"/>
                </a:lnTo>
                <a:lnTo>
                  <a:pt x="0" y="0"/>
                </a:lnTo>
                <a:close/>
              </a:path>
            </a:pathLst>
          </a:custGeom>
          <a:solidFill>
            <a:srgbClr val="D6AD84"/>
          </a:solidFill>
          <a:ln>
            <a:solidFill>
              <a:srgbClr val="D6A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99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47F05-C5FE-4720-ABE3-BD6E069D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Meng beide mengsels onder elkaar met de spatel.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E9963E-7D5C-4C81-AD52-9C32BC5E6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6C74D6-F552-499F-B4BE-B9637042C9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84225"/>
            <a:ext cx="487363" cy="487363"/>
          </a:xfrm>
          <a:prstGeom prst="rect">
            <a:avLst/>
          </a:prstGeom>
        </p:spPr>
      </p:pic>
      <p:pic>
        <p:nvPicPr>
          <p:cNvPr id="5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80973C81-F70C-481B-B304-7F2E225F0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2" y="2101549"/>
            <a:ext cx="4528436" cy="4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86B80932-5FEC-476E-BD33-33140CF012D0}"/>
              </a:ext>
            </a:extLst>
          </p:cNvPr>
          <p:cNvSpPr/>
          <p:nvPr/>
        </p:nvSpPr>
        <p:spPr>
          <a:xfrm>
            <a:off x="440471" y="4641786"/>
            <a:ext cx="3856893" cy="1953030"/>
          </a:xfrm>
          <a:custGeom>
            <a:avLst/>
            <a:gdLst>
              <a:gd name="connsiteX0" fmla="*/ 0 w 3856893"/>
              <a:gd name="connsiteY0" fmla="*/ 0 h 1875692"/>
              <a:gd name="connsiteX1" fmla="*/ 867508 w 3856893"/>
              <a:gd name="connsiteY1" fmla="*/ 23446 h 1875692"/>
              <a:gd name="connsiteX2" fmla="*/ 3856893 w 3856893"/>
              <a:gd name="connsiteY2" fmla="*/ 0 h 1875692"/>
              <a:gd name="connsiteX3" fmla="*/ 3470031 w 3856893"/>
              <a:gd name="connsiteY3" fmla="*/ 973015 h 1875692"/>
              <a:gd name="connsiteX4" fmla="*/ 2977662 w 3856893"/>
              <a:gd name="connsiteY4" fmla="*/ 1688123 h 1875692"/>
              <a:gd name="connsiteX5" fmla="*/ 2063262 w 3856893"/>
              <a:gd name="connsiteY5" fmla="*/ 1875692 h 1875692"/>
              <a:gd name="connsiteX6" fmla="*/ 984739 w 3856893"/>
              <a:gd name="connsiteY6" fmla="*/ 1723292 h 1875692"/>
              <a:gd name="connsiteX7" fmla="*/ 422031 w 3856893"/>
              <a:gd name="connsiteY7" fmla="*/ 973015 h 1875692"/>
              <a:gd name="connsiteX8" fmla="*/ 0 w 3856893"/>
              <a:gd name="connsiteY8" fmla="*/ 0 h 187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6893" h="1875692">
                <a:moveTo>
                  <a:pt x="0" y="0"/>
                </a:moveTo>
                <a:lnTo>
                  <a:pt x="867508" y="23446"/>
                </a:lnTo>
                <a:lnTo>
                  <a:pt x="3856893" y="0"/>
                </a:lnTo>
                <a:lnTo>
                  <a:pt x="3470031" y="973015"/>
                </a:lnTo>
                <a:lnTo>
                  <a:pt x="2977662" y="1688123"/>
                </a:lnTo>
                <a:lnTo>
                  <a:pt x="2063262" y="1875692"/>
                </a:lnTo>
                <a:lnTo>
                  <a:pt x="984739" y="1723292"/>
                </a:lnTo>
                <a:lnTo>
                  <a:pt x="422031" y="973015"/>
                </a:lnTo>
                <a:lnTo>
                  <a:pt x="0" y="0"/>
                </a:lnTo>
                <a:close/>
              </a:path>
            </a:pathLst>
          </a:custGeom>
          <a:solidFill>
            <a:srgbClr val="D6AD84"/>
          </a:solidFill>
          <a:ln>
            <a:solidFill>
              <a:srgbClr val="D6A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F3339CA9-0E6F-4686-B752-9F5CA9DC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27" y="2101549"/>
            <a:ext cx="4528436" cy="4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C56F0B87-7735-428D-8114-8BF44FF003BE}"/>
              </a:ext>
            </a:extLst>
          </p:cNvPr>
          <p:cNvSpPr/>
          <p:nvPr/>
        </p:nvSpPr>
        <p:spPr>
          <a:xfrm>
            <a:off x="4980629" y="4653509"/>
            <a:ext cx="3856893" cy="1953030"/>
          </a:xfrm>
          <a:custGeom>
            <a:avLst/>
            <a:gdLst>
              <a:gd name="connsiteX0" fmla="*/ 0 w 3856893"/>
              <a:gd name="connsiteY0" fmla="*/ 0 h 1875692"/>
              <a:gd name="connsiteX1" fmla="*/ 867508 w 3856893"/>
              <a:gd name="connsiteY1" fmla="*/ 23446 h 1875692"/>
              <a:gd name="connsiteX2" fmla="*/ 3856893 w 3856893"/>
              <a:gd name="connsiteY2" fmla="*/ 0 h 1875692"/>
              <a:gd name="connsiteX3" fmla="*/ 3470031 w 3856893"/>
              <a:gd name="connsiteY3" fmla="*/ 973015 h 1875692"/>
              <a:gd name="connsiteX4" fmla="*/ 2977662 w 3856893"/>
              <a:gd name="connsiteY4" fmla="*/ 1688123 h 1875692"/>
              <a:gd name="connsiteX5" fmla="*/ 2063262 w 3856893"/>
              <a:gd name="connsiteY5" fmla="*/ 1875692 h 1875692"/>
              <a:gd name="connsiteX6" fmla="*/ 984739 w 3856893"/>
              <a:gd name="connsiteY6" fmla="*/ 1723292 h 1875692"/>
              <a:gd name="connsiteX7" fmla="*/ 422031 w 3856893"/>
              <a:gd name="connsiteY7" fmla="*/ 973015 h 1875692"/>
              <a:gd name="connsiteX8" fmla="*/ 0 w 3856893"/>
              <a:gd name="connsiteY8" fmla="*/ 0 h 187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6893" h="1875692">
                <a:moveTo>
                  <a:pt x="0" y="0"/>
                </a:moveTo>
                <a:lnTo>
                  <a:pt x="867508" y="23446"/>
                </a:lnTo>
                <a:lnTo>
                  <a:pt x="3856893" y="0"/>
                </a:lnTo>
                <a:lnTo>
                  <a:pt x="3470031" y="973015"/>
                </a:lnTo>
                <a:lnTo>
                  <a:pt x="2977662" y="1688123"/>
                </a:lnTo>
                <a:lnTo>
                  <a:pt x="2063262" y="1875692"/>
                </a:lnTo>
                <a:lnTo>
                  <a:pt x="984739" y="1723292"/>
                </a:lnTo>
                <a:lnTo>
                  <a:pt x="422031" y="9730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Picture 12" descr="bol.com | Siliconen spatel, rood - Mastrad">
            <a:extLst>
              <a:ext uri="{FF2B5EF4-FFF2-40B4-BE49-F238E27FC236}">
                <a16:creationId xmlns:a16="http://schemas.microsoft.com/office/drawing/2014/main" id="{CBC787AE-C669-43D0-86A5-044A7100F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6750">
            <a:off x="79372" y="2338767"/>
            <a:ext cx="3722311" cy="372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2C419B3C-BE23-4D89-B156-0956E0AB68BC}"/>
              </a:ext>
            </a:extLst>
          </p:cNvPr>
          <p:cNvSpPr/>
          <p:nvPr/>
        </p:nvSpPr>
        <p:spPr>
          <a:xfrm>
            <a:off x="2083659" y="4961576"/>
            <a:ext cx="773723" cy="820848"/>
          </a:xfrm>
          <a:custGeom>
            <a:avLst/>
            <a:gdLst>
              <a:gd name="connsiteX0" fmla="*/ 386861 w 773723"/>
              <a:gd name="connsiteY0" fmla="*/ 35402 h 820848"/>
              <a:gd name="connsiteX1" fmla="*/ 386861 w 773723"/>
              <a:gd name="connsiteY1" fmla="*/ 35402 h 820848"/>
              <a:gd name="connsiteX2" fmla="*/ 281354 w 773723"/>
              <a:gd name="connsiteY2" fmla="*/ 105740 h 820848"/>
              <a:gd name="connsiteX3" fmla="*/ 257907 w 773723"/>
              <a:gd name="connsiteY3" fmla="*/ 129186 h 820848"/>
              <a:gd name="connsiteX4" fmla="*/ 187569 w 773723"/>
              <a:gd name="connsiteY4" fmla="*/ 164355 h 820848"/>
              <a:gd name="connsiteX5" fmla="*/ 117231 w 773723"/>
              <a:gd name="connsiteY5" fmla="*/ 199525 h 820848"/>
              <a:gd name="connsiteX6" fmla="*/ 93784 w 773723"/>
              <a:gd name="connsiteY6" fmla="*/ 222971 h 820848"/>
              <a:gd name="connsiteX7" fmla="*/ 58615 w 773723"/>
              <a:gd name="connsiteY7" fmla="*/ 246417 h 820848"/>
              <a:gd name="connsiteX8" fmla="*/ 0 w 773723"/>
              <a:gd name="connsiteY8" fmla="*/ 316755 h 820848"/>
              <a:gd name="connsiteX9" fmla="*/ 11723 w 773723"/>
              <a:gd name="connsiteY9" fmla="*/ 551217 h 820848"/>
              <a:gd name="connsiteX10" fmla="*/ 105507 w 773723"/>
              <a:gd name="connsiteY10" fmla="*/ 609832 h 820848"/>
              <a:gd name="connsiteX11" fmla="*/ 175846 w 773723"/>
              <a:gd name="connsiteY11" fmla="*/ 633279 h 820848"/>
              <a:gd name="connsiteX12" fmla="*/ 246184 w 773723"/>
              <a:gd name="connsiteY12" fmla="*/ 668448 h 820848"/>
              <a:gd name="connsiteX13" fmla="*/ 293077 w 773723"/>
              <a:gd name="connsiteY13" fmla="*/ 727063 h 820848"/>
              <a:gd name="connsiteX14" fmla="*/ 328246 w 773723"/>
              <a:gd name="connsiteY14" fmla="*/ 750509 h 820848"/>
              <a:gd name="connsiteX15" fmla="*/ 351692 w 773723"/>
              <a:gd name="connsiteY15" fmla="*/ 785679 h 820848"/>
              <a:gd name="connsiteX16" fmla="*/ 433754 w 773723"/>
              <a:gd name="connsiteY16" fmla="*/ 820848 h 820848"/>
              <a:gd name="connsiteX17" fmla="*/ 691661 w 773723"/>
              <a:gd name="connsiteY17" fmla="*/ 809125 h 820848"/>
              <a:gd name="connsiteX18" fmla="*/ 738554 w 773723"/>
              <a:gd name="connsiteY18" fmla="*/ 797402 h 820848"/>
              <a:gd name="connsiteX19" fmla="*/ 762000 w 773723"/>
              <a:gd name="connsiteY19" fmla="*/ 773955 h 820848"/>
              <a:gd name="connsiteX20" fmla="*/ 773723 w 773723"/>
              <a:gd name="connsiteY20" fmla="*/ 738786 h 820848"/>
              <a:gd name="connsiteX21" fmla="*/ 738554 w 773723"/>
              <a:gd name="connsiteY21" fmla="*/ 633279 h 820848"/>
              <a:gd name="connsiteX22" fmla="*/ 715107 w 773723"/>
              <a:gd name="connsiteY22" fmla="*/ 609832 h 820848"/>
              <a:gd name="connsiteX23" fmla="*/ 691661 w 773723"/>
              <a:gd name="connsiteY23" fmla="*/ 539494 h 820848"/>
              <a:gd name="connsiteX24" fmla="*/ 679938 w 773723"/>
              <a:gd name="connsiteY24" fmla="*/ 504325 h 820848"/>
              <a:gd name="connsiteX25" fmla="*/ 668215 w 773723"/>
              <a:gd name="connsiteY25" fmla="*/ 387094 h 820848"/>
              <a:gd name="connsiteX26" fmla="*/ 644769 w 773723"/>
              <a:gd name="connsiteY26" fmla="*/ 316755 h 820848"/>
              <a:gd name="connsiteX27" fmla="*/ 633046 w 773723"/>
              <a:gd name="connsiteY27" fmla="*/ 11955 h 820848"/>
              <a:gd name="connsiteX28" fmla="*/ 597877 w 773723"/>
              <a:gd name="connsiteY28" fmla="*/ 232 h 820848"/>
              <a:gd name="connsiteX29" fmla="*/ 386861 w 773723"/>
              <a:gd name="connsiteY29" fmla="*/ 35402 h 82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73723" h="820848">
                <a:moveTo>
                  <a:pt x="386861" y="35402"/>
                </a:moveTo>
                <a:lnTo>
                  <a:pt x="386861" y="35402"/>
                </a:lnTo>
                <a:cubicBezTo>
                  <a:pt x="351692" y="58848"/>
                  <a:pt x="315538" y="80879"/>
                  <a:pt x="281354" y="105740"/>
                </a:cubicBezTo>
                <a:cubicBezTo>
                  <a:pt x="272415" y="112241"/>
                  <a:pt x="266538" y="122281"/>
                  <a:pt x="257907" y="129186"/>
                </a:cubicBezTo>
                <a:cubicBezTo>
                  <a:pt x="225441" y="155158"/>
                  <a:pt x="224716" y="151973"/>
                  <a:pt x="187569" y="164355"/>
                </a:cubicBezTo>
                <a:cubicBezTo>
                  <a:pt x="132971" y="218955"/>
                  <a:pt x="203649" y="156316"/>
                  <a:pt x="117231" y="199525"/>
                </a:cubicBezTo>
                <a:cubicBezTo>
                  <a:pt x="107345" y="204468"/>
                  <a:pt x="102415" y="216066"/>
                  <a:pt x="93784" y="222971"/>
                </a:cubicBezTo>
                <a:cubicBezTo>
                  <a:pt x="82782" y="231772"/>
                  <a:pt x="69439" y="237397"/>
                  <a:pt x="58615" y="246417"/>
                </a:cubicBezTo>
                <a:cubicBezTo>
                  <a:pt x="24766" y="274624"/>
                  <a:pt x="23054" y="282175"/>
                  <a:pt x="0" y="316755"/>
                </a:cubicBezTo>
                <a:cubicBezTo>
                  <a:pt x="3908" y="394909"/>
                  <a:pt x="1602" y="473623"/>
                  <a:pt x="11723" y="551217"/>
                </a:cubicBezTo>
                <a:cubicBezTo>
                  <a:pt x="17634" y="596535"/>
                  <a:pt x="76608" y="600199"/>
                  <a:pt x="105507" y="609832"/>
                </a:cubicBezTo>
                <a:lnTo>
                  <a:pt x="175846" y="633279"/>
                </a:lnTo>
                <a:cubicBezTo>
                  <a:pt x="212994" y="645662"/>
                  <a:pt x="213717" y="642475"/>
                  <a:pt x="246184" y="668448"/>
                </a:cubicBezTo>
                <a:cubicBezTo>
                  <a:pt x="304194" y="714855"/>
                  <a:pt x="232142" y="666128"/>
                  <a:pt x="293077" y="727063"/>
                </a:cubicBezTo>
                <a:cubicBezTo>
                  <a:pt x="303040" y="737026"/>
                  <a:pt x="316523" y="742694"/>
                  <a:pt x="328246" y="750509"/>
                </a:cubicBezTo>
                <a:cubicBezTo>
                  <a:pt x="336061" y="762232"/>
                  <a:pt x="341729" y="775716"/>
                  <a:pt x="351692" y="785679"/>
                </a:cubicBezTo>
                <a:cubicBezTo>
                  <a:pt x="378678" y="812665"/>
                  <a:pt x="397881" y="811880"/>
                  <a:pt x="433754" y="820848"/>
                </a:cubicBezTo>
                <a:cubicBezTo>
                  <a:pt x="519723" y="816940"/>
                  <a:pt x="605857" y="815725"/>
                  <a:pt x="691661" y="809125"/>
                </a:cubicBezTo>
                <a:cubicBezTo>
                  <a:pt x="707726" y="807889"/>
                  <a:pt x="724143" y="804608"/>
                  <a:pt x="738554" y="797402"/>
                </a:cubicBezTo>
                <a:cubicBezTo>
                  <a:pt x="748440" y="792459"/>
                  <a:pt x="754185" y="781771"/>
                  <a:pt x="762000" y="773955"/>
                </a:cubicBezTo>
                <a:cubicBezTo>
                  <a:pt x="765908" y="762232"/>
                  <a:pt x="773723" y="751143"/>
                  <a:pt x="773723" y="738786"/>
                </a:cubicBezTo>
                <a:cubicBezTo>
                  <a:pt x="773723" y="687549"/>
                  <a:pt x="766863" y="668665"/>
                  <a:pt x="738554" y="633279"/>
                </a:cubicBezTo>
                <a:cubicBezTo>
                  <a:pt x="731649" y="624648"/>
                  <a:pt x="722923" y="617648"/>
                  <a:pt x="715107" y="609832"/>
                </a:cubicBezTo>
                <a:lnTo>
                  <a:pt x="691661" y="539494"/>
                </a:lnTo>
                <a:lnTo>
                  <a:pt x="679938" y="504325"/>
                </a:lnTo>
                <a:cubicBezTo>
                  <a:pt x="676030" y="465248"/>
                  <a:pt x="675452" y="425693"/>
                  <a:pt x="668215" y="387094"/>
                </a:cubicBezTo>
                <a:cubicBezTo>
                  <a:pt x="663660" y="362803"/>
                  <a:pt x="644769" y="316755"/>
                  <a:pt x="644769" y="316755"/>
                </a:cubicBezTo>
                <a:cubicBezTo>
                  <a:pt x="640861" y="215155"/>
                  <a:pt x="647946" y="112532"/>
                  <a:pt x="633046" y="11955"/>
                </a:cubicBezTo>
                <a:cubicBezTo>
                  <a:pt x="631235" y="-269"/>
                  <a:pt x="610217" y="881"/>
                  <a:pt x="597877" y="232"/>
                </a:cubicBezTo>
                <a:cubicBezTo>
                  <a:pt x="535440" y="-3054"/>
                  <a:pt x="422030" y="29540"/>
                  <a:pt x="386861" y="354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D6A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276617D-1D6B-417F-BFA3-7E42DFD124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4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47306-DB18-4683-9473-52A0CDBF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Schep de speculaasmousse in de potjes.</a:t>
            </a: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82F32D-A987-4073-88ED-5744B6A2F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502"/>
            <a:ext cx="487363" cy="487363"/>
          </a:xfrm>
          <a:prstGeom prst="rect">
            <a:avLst/>
          </a:prstGeom>
        </p:spPr>
      </p:pic>
      <p:pic>
        <p:nvPicPr>
          <p:cNvPr id="14" name="Picture 14" descr="Nûby Potje Met Deksel Pp 120ml 6 Potjes | Newpharma">
            <a:extLst>
              <a:ext uri="{FF2B5EF4-FFF2-40B4-BE49-F238E27FC236}">
                <a16:creationId xmlns:a16="http://schemas.microsoft.com/office/drawing/2014/main" id="{73F647C9-ABAE-40EC-A778-E92B27BFC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78" y="4248894"/>
            <a:ext cx="5129572" cy="188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E815946F-55FE-4852-B4C6-86594BC6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2" y="2101549"/>
            <a:ext cx="4528436" cy="4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59FD809F-FC6A-458B-A37F-01A5FDC0B5A7}"/>
              </a:ext>
            </a:extLst>
          </p:cNvPr>
          <p:cNvSpPr/>
          <p:nvPr/>
        </p:nvSpPr>
        <p:spPr>
          <a:xfrm>
            <a:off x="440471" y="4641786"/>
            <a:ext cx="3856893" cy="1953030"/>
          </a:xfrm>
          <a:custGeom>
            <a:avLst/>
            <a:gdLst>
              <a:gd name="connsiteX0" fmla="*/ 0 w 3856893"/>
              <a:gd name="connsiteY0" fmla="*/ 0 h 1875692"/>
              <a:gd name="connsiteX1" fmla="*/ 867508 w 3856893"/>
              <a:gd name="connsiteY1" fmla="*/ 23446 h 1875692"/>
              <a:gd name="connsiteX2" fmla="*/ 3856893 w 3856893"/>
              <a:gd name="connsiteY2" fmla="*/ 0 h 1875692"/>
              <a:gd name="connsiteX3" fmla="*/ 3470031 w 3856893"/>
              <a:gd name="connsiteY3" fmla="*/ 973015 h 1875692"/>
              <a:gd name="connsiteX4" fmla="*/ 2977662 w 3856893"/>
              <a:gd name="connsiteY4" fmla="*/ 1688123 h 1875692"/>
              <a:gd name="connsiteX5" fmla="*/ 2063262 w 3856893"/>
              <a:gd name="connsiteY5" fmla="*/ 1875692 h 1875692"/>
              <a:gd name="connsiteX6" fmla="*/ 984739 w 3856893"/>
              <a:gd name="connsiteY6" fmla="*/ 1723292 h 1875692"/>
              <a:gd name="connsiteX7" fmla="*/ 422031 w 3856893"/>
              <a:gd name="connsiteY7" fmla="*/ 973015 h 1875692"/>
              <a:gd name="connsiteX8" fmla="*/ 0 w 3856893"/>
              <a:gd name="connsiteY8" fmla="*/ 0 h 187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6893" h="1875692">
                <a:moveTo>
                  <a:pt x="0" y="0"/>
                </a:moveTo>
                <a:lnTo>
                  <a:pt x="867508" y="23446"/>
                </a:lnTo>
                <a:lnTo>
                  <a:pt x="3856893" y="0"/>
                </a:lnTo>
                <a:lnTo>
                  <a:pt x="3470031" y="973015"/>
                </a:lnTo>
                <a:lnTo>
                  <a:pt x="2977662" y="1688123"/>
                </a:lnTo>
                <a:lnTo>
                  <a:pt x="2063262" y="1875692"/>
                </a:lnTo>
                <a:lnTo>
                  <a:pt x="984739" y="1723292"/>
                </a:lnTo>
                <a:lnTo>
                  <a:pt x="422031" y="973015"/>
                </a:lnTo>
                <a:lnTo>
                  <a:pt x="0" y="0"/>
                </a:lnTo>
                <a:close/>
              </a:path>
            </a:pathLst>
          </a:custGeom>
          <a:solidFill>
            <a:srgbClr val="D6AD84"/>
          </a:solidFill>
          <a:ln>
            <a:solidFill>
              <a:srgbClr val="D6A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Picture 12" descr="bol.com | Siliconen spatel, rood - Mastrad">
            <a:extLst>
              <a:ext uri="{FF2B5EF4-FFF2-40B4-BE49-F238E27FC236}">
                <a16:creationId xmlns:a16="http://schemas.microsoft.com/office/drawing/2014/main" id="{A507E90F-7B69-4F4D-8705-1EF754AE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6750">
            <a:off x="2627540" y="1567844"/>
            <a:ext cx="3722311" cy="372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C4AE7A0C-A6FE-4F65-A20B-6524CC5AAEEA}"/>
              </a:ext>
            </a:extLst>
          </p:cNvPr>
          <p:cNvSpPr/>
          <p:nvPr/>
        </p:nvSpPr>
        <p:spPr>
          <a:xfrm>
            <a:off x="4877797" y="3755485"/>
            <a:ext cx="1030802" cy="825630"/>
          </a:xfrm>
          <a:custGeom>
            <a:avLst/>
            <a:gdLst>
              <a:gd name="connsiteX0" fmla="*/ 386861 w 773723"/>
              <a:gd name="connsiteY0" fmla="*/ 35402 h 820848"/>
              <a:gd name="connsiteX1" fmla="*/ 386861 w 773723"/>
              <a:gd name="connsiteY1" fmla="*/ 35402 h 820848"/>
              <a:gd name="connsiteX2" fmla="*/ 281354 w 773723"/>
              <a:gd name="connsiteY2" fmla="*/ 105740 h 820848"/>
              <a:gd name="connsiteX3" fmla="*/ 257907 w 773723"/>
              <a:gd name="connsiteY3" fmla="*/ 129186 h 820848"/>
              <a:gd name="connsiteX4" fmla="*/ 187569 w 773723"/>
              <a:gd name="connsiteY4" fmla="*/ 164355 h 820848"/>
              <a:gd name="connsiteX5" fmla="*/ 117231 w 773723"/>
              <a:gd name="connsiteY5" fmla="*/ 199525 h 820848"/>
              <a:gd name="connsiteX6" fmla="*/ 93784 w 773723"/>
              <a:gd name="connsiteY6" fmla="*/ 222971 h 820848"/>
              <a:gd name="connsiteX7" fmla="*/ 58615 w 773723"/>
              <a:gd name="connsiteY7" fmla="*/ 246417 h 820848"/>
              <a:gd name="connsiteX8" fmla="*/ 0 w 773723"/>
              <a:gd name="connsiteY8" fmla="*/ 316755 h 820848"/>
              <a:gd name="connsiteX9" fmla="*/ 11723 w 773723"/>
              <a:gd name="connsiteY9" fmla="*/ 551217 h 820848"/>
              <a:gd name="connsiteX10" fmla="*/ 105507 w 773723"/>
              <a:gd name="connsiteY10" fmla="*/ 609832 h 820848"/>
              <a:gd name="connsiteX11" fmla="*/ 175846 w 773723"/>
              <a:gd name="connsiteY11" fmla="*/ 633279 h 820848"/>
              <a:gd name="connsiteX12" fmla="*/ 246184 w 773723"/>
              <a:gd name="connsiteY12" fmla="*/ 668448 h 820848"/>
              <a:gd name="connsiteX13" fmla="*/ 293077 w 773723"/>
              <a:gd name="connsiteY13" fmla="*/ 727063 h 820848"/>
              <a:gd name="connsiteX14" fmla="*/ 328246 w 773723"/>
              <a:gd name="connsiteY14" fmla="*/ 750509 h 820848"/>
              <a:gd name="connsiteX15" fmla="*/ 351692 w 773723"/>
              <a:gd name="connsiteY15" fmla="*/ 785679 h 820848"/>
              <a:gd name="connsiteX16" fmla="*/ 433754 w 773723"/>
              <a:gd name="connsiteY16" fmla="*/ 820848 h 820848"/>
              <a:gd name="connsiteX17" fmla="*/ 691661 w 773723"/>
              <a:gd name="connsiteY17" fmla="*/ 809125 h 820848"/>
              <a:gd name="connsiteX18" fmla="*/ 738554 w 773723"/>
              <a:gd name="connsiteY18" fmla="*/ 797402 h 820848"/>
              <a:gd name="connsiteX19" fmla="*/ 762000 w 773723"/>
              <a:gd name="connsiteY19" fmla="*/ 773955 h 820848"/>
              <a:gd name="connsiteX20" fmla="*/ 773723 w 773723"/>
              <a:gd name="connsiteY20" fmla="*/ 738786 h 820848"/>
              <a:gd name="connsiteX21" fmla="*/ 738554 w 773723"/>
              <a:gd name="connsiteY21" fmla="*/ 633279 h 820848"/>
              <a:gd name="connsiteX22" fmla="*/ 715107 w 773723"/>
              <a:gd name="connsiteY22" fmla="*/ 609832 h 820848"/>
              <a:gd name="connsiteX23" fmla="*/ 691661 w 773723"/>
              <a:gd name="connsiteY23" fmla="*/ 539494 h 820848"/>
              <a:gd name="connsiteX24" fmla="*/ 679938 w 773723"/>
              <a:gd name="connsiteY24" fmla="*/ 504325 h 820848"/>
              <a:gd name="connsiteX25" fmla="*/ 668215 w 773723"/>
              <a:gd name="connsiteY25" fmla="*/ 387094 h 820848"/>
              <a:gd name="connsiteX26" fmla="*/ 644769 w 773723"/>
              <a:gd name="connsiteY26" fmla="*/ 316755 h 820848"/>
              <a:gd name="connsiteX27" fmla="*/ 633046 w 773723"/>
              <a:gd name="connsiteY27" fmla="*/ 11955 h 820848"/>
              <a:gd name="connsiteX28" fmla="*/ 597877 w 773723"/>
              <a:gd name="connsiteY28" fmla="*/ 232 h 820848"/>
              <a:gd name="connsiteX29" fmla="*/ 386861 w 773723"/>
              <a:gd name="connsiteY29" fmla="*/ 35402 h 82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73723" h="820848">
                <a:moveTo>
                  <a:pt x="386861" y="35402"/>
                </a:moveTo>
                <a:lnTo>
                  <a:pt x="386861" y="35402"/>
                </a:lnTo>
                <a:cubicBezTo>
                  <a:pt x="351692" y="58848"/>
                  <a:pt x="315538" y="80879"/>
                  <a:pt x="281354" y="105740"/>
                </a:cubicBezTo>
                <a:cubicBezTo>
                  <a:pt x="272415" y="112241"/>
                  <a:pt x="266538" y="122281"/>
                  <a:pt x="257907" y="129186"/>
                </a:cubicBezTo>
                <a:cubicBezTo>
                  <a:pt x="225441" y="155158"/>
                  <a:pt x="224716" y="151973"/>
                  <a:pt x="187569" y="164355"/>
                </a:cubicBezTo>
                <a:cubicBezTo>
                  <a:pt x="132971" y="218955"/>
                  <a:pt x="203649" y="156316"/>
                  <a:pt x="117231" y="199525"/>
                </a:cubicBezTo>
                <a:cubicBezTo>
                  <a:pt x="107345" y="204468"/>
                  <a:pt x="102415" y="216066"/>
                  <a:pt x="93784" y="222971"/>
                </a:cubicBezTo>
                <a:cubicBezTo>
                  <a:pt x="82782" y="231772"/>
                  <a:pt x="69439" y="237397"/>
                  <a:pt x="58615" y="246417"/>
                </a:cubicBezTo>
                <a:cubicBezTo>
                  <a:pt x="24766" y="274624"/>
                  <a:pt x="23054" y="282175"/>
                  <a:pt x="0" y="316755"/>
                </a:cubicBezTo>
                <a:cubicBezTo>
                  <a:pt x="3908" y="394909"/>
                  <a:pt x="1602" y="473623"/>
                  <a:pt x="11723" y="551217"/>
                </a:cubicBezTo>
                <a:cubicBezTo>
                  <a:pt x="17634" y="596535"/>
                  <a:pt x="76608" y="600199"/>
                  <a:pt x="105507" y="609832"/>
                </a:cubicBezTo>
                <a:lnTo>
                  <a:pt x="175846" y="633279"/>
                </a:lnTo>
                <a:cubicBezTo>
                  <a:pt x="212994" y="645662"/>
                  <a:pt x="213717" y="642475"/>
                  <a:pt x="246184" y="668448"/>
                </a:cubicBezTo>
                <a:cubicBezTo>
                  <a:pt x="304194" y="714855"/>
                  <a:pt x="232142" y="666128"/>
                  <a:pt x="293077" y="727063"/>
                </a:cubicBezTo>
                <a:cubicBezTo>
                  <a:pt x="303040" y="737026"/>
                  <a:pt x="316523" y="742694"/>
                  <a:pt x="328246" y="750509"/>
                </a:cubicBezTo>
                <a:cubicBezTo>
                  <a:pt x="336061" y="762232"/>
                  <a:pt x="341729" y="775716"/>
                  <a:pt x="351692" y="785679"/>
                </a:cubicBezTo>
                <a:cubicBezTo>
                  <a:pt x="378678" y="812665"/>
                  <a:pt x="397881" y="811880"/>
                  <a:pt x="433754" y="820848"/>
                </a:cubicBezTo>
                <a:cubicBezTo>
                  <a:pt x="519723" y="816940"/>
                  <a:pt x="605857" y="815725"/>
                  <a:pt x="691661" y="809125"/>
                </a:cubicBezTo>
                <a:cubicBezTo>
                  <a:pt x="707726" y="807889"/>
                  <a:pt x="724143" y="804608"/>
                  <a:pt x="738554" y="797402"/>
                </a:cubicBezTo>
                <a:cubicBezTo>
                  <a:pt x="748440" y="792459"/>
                  <a:pt x="754185" y="781771"/>
                  <a:pt x="762000" y="773955"/>
                </a:cubicBezTo>
                <a:cubicBezTo>
                  <a:pt x="765908" y="762232"/>
                  <a:pt x="773723" y="751143"/>
                  <a:pt x="773723" y="738786"/>
                </a:cubicBezTo>
                <a:cubicBezTo>
                  <a:pt x="773723" y="687549"/>
                  <a:pt x="766863" y="668665"/>
                  <a:pt x="738554" y="633279"/>
                </a:cubicBezTo>
                <a:cubicBezTo>
                  <a:pt x="731649" y="624648"/>
                  <a:pt x="722923" y="617648"/>
                  <a:pt x="715107" y="609832"/>
                </a:cubicBezTo>
                <a:lnTo>
                  <a:pt x="691661" y="539494"/>
                </a:lnTo>
                <a:lnTo>
                  <a:pt x="679938" y="504325"/>
                </a:lnTo>
                <a:cubicBezTo>
                  <a:pt x="676030" y="465248"/>
                  <a:pt x="675452" y="425693"/>
                  <a:pt x="668215" y="387094"/>
                </a:cubicBezTo>
                <a:cubicBezTo>
                  <a:pt x="663660" y="362803"/>
                  <a:pt x="644769" y="316755"/>
                  <a:pt x="644769" y="316755"/>
                </a:cubicBezTo>
                <a:cubicBezTo>
                  <a:pt x="640861" y="215155"/>
                  <a:pt x="647946" y="112532"/>
                  <a:pt x="633046" y="11955"/>
                </a:cubicBezTo>
                <a:cubicBezTo>
                  <a:pt x="631235" y="-269"/>
                  <a:pt x="610217" y="881"/>
                  <a:pt x="597877" y="232"/>
                </a:cubicBezTo>
                <a:cubicBezTo>
                  <a:pt x="535440" y="-3054"/>
                  <a:pt x="422030" y="29540"/>
                  <a:pt x="386861" y="35402"/>
                </a:cubicBezTo>
                <a:close/>
              </a:path>
            </a:pathLst>
          </a:custGeom>
          <a:solidFill>
            <a:srgbClr val="D6AD84"/>
          </a:solidFill>
          <a:ln>
            <a:solidFill>
              <a:srgbClr val="D6A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30065B-AD84-4EF0-AF51-129184091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4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8EF95B-FD79-4DD5-8B4A-EAE7F79F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Zet de potjes in de ijskast. Laat ze een tijdje opstijven en dan …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823D98-11A7-4D25-B588-78F7D4A94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6" name="Picture 2" descr="Bosch Integrated 70/30 Fridge Freezer | KIV38X22GB | ao.com">
            <a:extLst>
              <a:ext uri="{FF2B5EF4-FFF2-40B4-BE49-F238E27FC236}">
                <a16:creationId xmlns:a16="http://schemas.microsoft.com/office/drawing/2014/main" id="{632F8F0B-B682-4A51-9F4F-4BC33576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6" b="99375" l="10000" r="90000">
                        <a14:foregroundMark x1="28984" y1="5547" x2="75938" y2="8906"/>
                        <a14:foregroundMark x1="81250" y1="5547" x2="69688" y2="5391"/>
                        <a14:foregroundMark x1="39410" y1="2525" x2="30547" y2="2266"/>
                        <a14:foregroundMark x1="32500" y1="95625" x2="27187" y2="91875"/>
                        <a14:foregroundMark x1="33516" y1="98984" x2="33516" y2="98984"/>
                        <a14:foregroundMark x1="33516" y1="99375" x2="33516" y2="99375"/>
                        <a14:foregroundMark x1="48984" y1="3984" x2="41953" y2="3438"/>
                        <a14:backgroundMark x1="47656" y1="1250" x2="44922" y2="859"/>
                        <a14:backgroundMark x1="44063" y1="78" x2="41719" y2="78"/>
                        <a14:backgroundMark x1="41719" y1="78" x2="38438" y2="78"/>
                        <a14:backgroundMark x1="37422" y1="469" x2="37422" y2="469"/>
                        <a14:backgroundMark x1="35859" y1="469" x2="35859" y2="469"/>
                        <a14:backgroundMark x1="35078" y1="78" x2="44453" y2="2031"/>
                        <a14:backgroundMark x1="44453" y1="2031" x2="44531" y2="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45" y="2084832"/>
            <a:ext cx="4562152" cy="456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Nûby Potje Met Deksel Pp 120ml 6 Potjes | Newpharma">
            <a:extLst>
              <a:ext uri="{FF2B5EF4-FFF2-40B4-BE49-F238E27FC236}">
                <a16:creationId xmlns:a16="http://schemas.microsoft.com/office/drawing/2014/main" id="{802C06C2-829F-45BB-B62B-A86DE6E2D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78" y="2924919"/>
            <a:ext cx="2211851" cy="81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D3B20A6-1A2B-4F3A-9258-ECD94A5F2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7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A9219-A8E8-4476-9505-00A1A2BC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Smullen maar! Tip: doe nog een beetje kruimels bovenop de mousse!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32D6C5-554D-4B6E-975A-D43B3E513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23" y="0"/>
            <a:ext cx="487363" cy="487363"/>
          </a:xfrm>
          <a:prstGeom prst="rect">
            <a:avLst/>
          </a:prstGeom>
        </p:spPr>
      </p:pic>
      <p:pic>
        <p:nvPicPr>
          <p:cNvPr id="16386" name="Picture 2" descr="Joyce bakt: Speculaasmousse">
            <a:extLst>
              <a:ext uri="{FF2B5EF4-FFF2-40B4-BE49-F238E27FC236}">
                <a16:creationId xmlns:a16="http://schemas.microsoft.com/office/drawing/2014/main" id="{6789B728-3923-4136-90FA-0C3A9BC1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61" y="1904049"/>
            <a:ext cx="6236677" cy="46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9AEDB5-1BA1-4D1B-91FE-E2B2CC0AA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34AC9-F00A-44BF-92D4-1087357B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Onze ingrediënten</a:t>
            </a:r>
          </a:p>
        </p:txBody>
      </p:sp>
      <p:pic>
        <p:nvPicPr>
          <p:cNvPr id="10" name="Picture 2" descr="Pâte à tartiner spéculoos par elodiecook14. Une recette de fan à ...">
            <a:extLst>
              <a:ext uri="{FF2B5EF4-FFF2-40B4-BE49-F238E27FC236}">
                <a16:creationId xmlns:a16="http://schemas.microsoft.com/office/drawing/2014/main" id="{0CFA0DFD-DB43-4067-ADED-F5DD8D9D6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33" b="76712" l="22393" r="75556">
                        <a14:foregroundMark x1="24957" y1="47260" x2="24957" y2="47260"/>
                        <a14:foregroundMark x1="55043" y1="21689" x2="55043" y2="21689"/>
                        <a14:foregroundMark x1="72991" y1="60274" x2="72991" y2="60274"/>
                        <a14:foregroundMark x1="62393" y1="73516" x2="62393" y2="73516"/>
                        <a14:foregroundMark x1="75897" y1="60274" x2="75897" y2="60274"/>
                        <a14:foregroundMark x1="22564" y1="44292" x2="22564" y2="44292"/>
                        <a14:foregroundMark x1="60342" y1="76712" x2="60342" y2="7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17206" r="22862" b="20658"/>
          <a:stretch/>
        </p:blipFill>
        <p:spPr bwMode="auto">
          <a:xfrm>
            <a:off x="487363" y="2711807"/>
            <a:ext cx="2525565" cy="21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Eieren - Boon's Markt - Het kan wèl!">
            <a:extLst>
              <a:ext uri="{FF2B5EF4-FFF2-40B4-BE49-F238E27FC236}">
                <a16:creationId xmlns:a16="http://schemas.microsoft.com/office/drawing/2014/main" id="{4E54D383-D10C-4726-8A3B-DCF7C07AD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28" y="4377799"/>
            <a:ext cx="2799761" cy="186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Delhaize Room 40% | delhaize.be">
            <a:extLst>
              <a:ext uri="{FF2B5EF4-FFF2-40B4-BE49-F238E27FC236}">
                <a16:creationId xmlns:a16="http://schemas.microsoft.com/office/drawing/2014/main" id="{9CD0A6AE-75A4-4E4E-ABAF-C70C218D5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7" r="30971"/>
          <a:stretch/>
        </p:blipFill>
        <p:spPr bwMode="auto">
          <a:xfrm rot="579216">
            <a:off x="7087050" y="2090232"/>
            <a:ext cx="1416693" cy="367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ccording to reports: Sugar millers in India to seek higher sugar ...">
            <a:extLst>
              <a:ext uri="{FF2B5EF4-FFF2-40B4-BE49-F238E27FC236}">
                <a16:creationId xmlns:a16="http://schemas.microsoft.com/office/drawing/2014/main" id="{C81FA32B-C3B4-4B6A-AAC5-3789FD36B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7" b="63934" l="12364" r="74909">
                        <a14:foregroundMark x1="46909" y1="6557" x2="46909" y2="6557"/>
                        <a14:backgroundMark x1="31273" y1="57377" x2="21091" y2="54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5" t="-701" r="17250" b="28398"/>
          <a:stretch/>
        </p:blipFill>
        <p:spPr bwMode="auto">
          <a:xfrm>
            <a:off x="3071497" y="1997446"/>
            <a:ext cx="3852730" cy="23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ED93D2-8AC0-40AE-A7BD-CC9581E61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B5AABF1-1285-480D-AD1B-2A4933CD72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1">
            <a:extLst>
              <a:ext uri="{FF2B5EF4-FFF2-40B4-BE49-F238E27FC236}">
                <a16:creationId xmlns:a16="http://schemas.microsoft.com/office/drawing/2014/main" id="{25E80427-DD6C-46CE-9D78-08ED11955F05}"/>
              </a:ext>
            </a:extLst>
          </p:cNvPr>
          <p:cNvSpPr txBox="1">
            <a:spLocks/>
          </p:cNvSpPr>
          <p:nvPr/>
        </p:nvSpPr>
        <p:spPr>
          <a:xfrm>
            <a:off x="619223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/>
              <a:t>KEUKENSPULLEN</a:t>
            </a:r>
          </a:p>
        </p:txBody>
      </p:sp>
      <p:pic>
        <p:nvPicPr>
          <p:cNvPr id="44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37E99205-1879-4CA8-A0E6-59056AF1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3" y="1748516"/>
            <a:ext cx="1989246" cy="198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B46EB1F6-0164-423B-970F-4FA174C8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569" y="2022972"/>
            <a:ext cx="2111537" cy="211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Amazon.com: 100 Large Plastic Grocery T-Shirt Bags - Plain White ...">
            <a:extLst>
              <a:ext uri="{FF2B5EF4-FFF2-40B4-BE49-F238E27FC236}">
                <a16:creationId xmlns:a16="http://schemas.microsoft.com/office/drawing/2014/main" id="{A0BDD390-9F8C-45FB-AF1D-751F6E628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36" b="92537" l="7979" r="89894">
                        <a14:foregroundMark x1="18617" y1="8209" x2="7979" y2="34701"/>
                        <a14:foregroundMark x1="84043" y1="7836" x2="84043" y2="7836"/>
                        <a14:foregroundMark x1="31915" y1="92537" x2="41489" y2="92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77" y="135695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theelepel - Hotel | Officiële BergHOFF website">
            <a:extLst>
              <a:ext uri="{FF2B5EF4-FFF2-40B4-BE49-F238E27FC236}">
                <a16:creationId xmlns:a16="http://schemas.microsoft.com/office/drawing/2014/main" id="{6F3A407B-28DB-48E7-A648-4363ED663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50" b="59350" l="6150" r="93200">
                        <a14:foregroundMark x1="11750" y1="49650" x2="24450" y2="49650"/>
                        <a14:foregroundMark x1="89650" y1="51400" x2="66750" y2="49300"/>
                        <a14:foregroundMark x1="87550" y1="49650" x2="93200" y2="49300"/>
                        <a14:foregroundMark x1="19900" y1="48950" x2="30100" y2="47850"/>
                        <a14:foregroundMark x1="24800" y1="54200" x2="23050" y2="57400"/>
                        <a14:foregroundMark x1="27650" y1="53500" x2="31500" y2="51400"/>
                        <a14:foregroundMark x1="37150" y1="51750" x2="49850" y2="50700"/>
                        <a14:foregroundMark x1="69250" y1="50350" x2="56200" y2="49650"/>
                        <a14:foregroundMark x1="6150" y1="47500" x2="6150" y2="5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26" b="38181"/>
          <a:stretch/>
        </p:blipFill>
        <p:spPr bwMode="auto">
          <a:xfrm>
            <a:off x="6373721" y="3220525"/>
            <a:ext cx="2882245" cy="7001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Hamertje Tik hamer | de Rolf groep">
            <a:extLst>
              <a:ext uri="{FF2B5EF4-FFF2-40B4-BE49-F238E27FC236}">
                <a16:creationId xmlns:a16="http://schemas.microsoft.com/office/drawing/2014/main" id="{E35DE4DD-EB57-450F-9E1A-5217A2073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8508">
            <a:off x="7036387" y="2575534"/>
            <a:ext cx="2039332" cy="152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igitale weegschaal kopen? - MyXLshop">
            <a:extLst>
              <a:ext uri="{FF2B5EF4-FFF2-40B4-BE49-F238E27FC236}">
                <a16:creationId xmlns:a16="http://schemas.microsoft.com/office/drawing/2014/main" id="{ED00F224-EE4E-4D0D-B4FE-61FB6642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9375" y1="86375" x2="77125" y2="81625"/>
                        <a14:foregroundMark x1="29375" y1="82000" x2="29375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992">
            <a:off x="3887036" y="4363559"/>
            <a:ext cx="2358746" cy="23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maatbeker - HEMA">
            <a:extLst>
              <a:ext uri="{FF2B5EF4-FFF2-40B4-BE49-F238E27FC236}">
                <a16:creationId xmlns:a16="http://schemas.microsoft.com/office/drawing/2014/main" id="{FD9EF561-FDF7-48A4-898F-EE5949F8E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833" b="75926" l="9769" r="91767">
                        <a14:foregroundMark x1="16795" y1="31965" x2="65093" y2="29066"/>
                        <a14:foregroundMark x1="65093" y1="29066" x2="65971" y2="28824"/>
                        <a14:foregroundMark x1="82656" y1="24799" x2="82656" y2="24799"/>
                        <a14:foregroundMark x1="84962" y1="27134" x2="86059" y2="33092"/>
                        <a14:foregroundMark x1="87596" y1="41626" x2="88035" y2="38164"/>
                        <a14:foregroundMark x1="90011" y1="52415" x2="90011" y2="44444"/>
                        <a14:foregroundMark x1="91877" y1="61192" x2="91877" y2="54348"/>
                        <a14:foregroundMark x1="38858" y1="39291" x2="25247" y2="53301"/>
                        <a14:foregroundMark x1="25247" y1="53301" x2="17892" y2="72303"/>
                        <a14:foregroundMark x1="32602" y1="75926" x2="50494" y2="7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95" b="18500"/>
          <a:stretch/>
        </p:blipFill>
        <p:spPr bwMode="auto">
          <a:xfrm>
            <a:off x="6245782" y="4365629"/>
            <a:ext cx="2623091" cy="2285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RUSSELLHOBBS Handmixer | LIDL">
            <a:extLst>
              <a:ext uri="{FF2B5EF4-FFF2-40B4-BE49-F238E27FC236}">
                <a16:creationId xmlns:a16="http://schemas.microsoft.com/office/drawing/2014/main" id="{75D7FBBE-7D8E-4C84-8B86-5540753C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65" y="495354"/>
            <a:ext cx="2693140" cy="201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bol.com | Siliconen spatel, rood - Mastrad">
            <a:extLst>
              <a:ext uri="{FF2B5EF4-FFF2-40B4-BE49-F238E27FC236}">
                <a16:creationId xmlns:a16="http://schemas.microsoft.com/office/drawing/2014/main" id="{B9390BC6-55A2-444E-A3A3-B499BF53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9801">
            <a:off x="3827404" y="1834323"/>
            <a:ext cx="3011920" cy="30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Nûby Potje Met Deksel Pp 120ml 6 Potjes | Newpharma">
            <a:extLst>
              <a:ext uri="{FF2B5EF4-FFF2-40B4-BE49-F238E27FC236}">
                <a16:creationId xmlns:a16="http://schemas.microsoft.com/office/drawing/2014/main" id="{159FEFB2-2274-48B1-9E93-04E0A2E7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6" y="4662588"/>
            <a:ext cx="3609449" cy="132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914BB9-C778-41D1-B1CB-ABB049B69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005" y="54399"/>
            <a:ext cx="487363" cy="4873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6CEF4AB-B32F-4A12-A14D-91C2B08507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162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870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918DE-D12D-4A53-9138-95E43794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Weeg de speculaas.</a:t>
            </a: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B555F5-80C6-42ED-B20B-ECDF93560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130"/>
            <a:ext cx="487363" cy="487363"/>
          </a:xfrm>
          <a:prstGeom prst="rect">
            <a:avLst/>
          </a:prstGeom>
        </p:spPr>
      </p:pic>
      <p:pic>
        <p:nvPicPr>
          <p:cNvPr id="9" name="Picture 4" descr="Digitale weegschaal kopen? - MyXLshop">
            <a:extLst>
              <a:ext uri="{FF2B5EF4-FFF2-40B4-BE49-F238E27FC236}">
                <a16:creationId xmlns:a16="http://schemas.microsoft.com/office/drawing/2014/main" id="{A4F6938B-2494-4CFA-89A5-2B13352A5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000" y1="81000" x2="79000" y2="78625"/>
                        <a14:foregroundMark x1="79000" y1="78625" x2="79000" y2="78625"/>
                        <a14:foregroundMark x1="83750" y1="79875" x2="23375" y2="79500"/>
                        <a14:foregroundMark x1="23375" y1="79500" x2="23375" y2="79500"/>
                        <a14:foregroundMark x1="20250" y1="82875" x2="38250" y2="82000"/>
                        <a14:foregroundMark x1="38250" y1="82000" x2="3825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86" y="1484569"/>
            <a:ext cx="4843026" cy="48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âte à tartiner spéculoos par elodiecook14. Une recette de fan à ...">
            <a:extLst>
              <a:ext uri="{FF2B5EF4-FFF2-40B4-BE49-F238E27FC236}">
                <a16:creationId xmlns:a16="http://schemas.microsoft.com/office/drawing/2014/main" id="{BAD004A1-5436-467C-B331-A71B76ECD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33" b="76712" l="22393" r="75556">
                        <a14:foregroundMark x1="24957" y1="47260" x2="24957" y2="47260"/>
                        <a14:foregroundMark x1="55043" y1="21689" x2="55043" y2="21689"/>
                        <a14:foregroundMark x1="72991" y1="60274" x2="72991" y2="60274"/>
                        <a14:foregroundMark x1="62393" y1="73516" x2="62393" y2="73516"/>
                        <a14:foregroundMark x1="75897" y1="60274" x2="75897" y2="60274"/>
                        <a14:foregroundMark x1="22564" y1="44292" x2="22564" y2="44292"/>
                        <a14:foregroundMark x1="60342" y1="76712" x2="60342" y2="7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17206" r="22862" b="20658"/>
          <a:stretch/>
        </p:blipFill>
        <p:spPr bwMode="auto">
          <a:xfrm>
            <a:off x="3309216" y="2311121"/>
            <a:ext cx="2525565" cy="21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18686A0-9F91-490E-9554-B9D1BF0731DF}"/>
              </a:ext>
            </a:extLst>
          </p:cNvPr>
          <p:cNvSpPr txBox="1"/>
          <p:nvPr/>
        </p:nvSpPr>
        <p:spPr>
          <a:xfrm>
            <a:off x="3864987" y="5096324"/>
            <a:ext cx="149886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nl-BE" sz="3600" dirty="0">
              <a:latin typeface="Digital-7" panose="02000000000000000000" pitchFamily="2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42BF717-2897-4554-9E87-47989F86BF65}"/>
              </a:ext>
            </a:extLst>
          </p:cNvPr>
          <p:cNvSpPr txBox="1"/>
          <p:nvPr/>
        </p:nvSpPr>
        <p:spPr>
          <a:xfrm>
            <a:off x="3864988" y="5096324"/>
            <a:ext cx="149886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3600" dirty="0">
                <a:latin typeface="Digital-7" panose="02000000000000000000" pitchFamily="2" charset="0"/>
              </a:rPr>
              <a:t>125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C58305A-884C-4440-A4A9-370C051F1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9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FF383-BE7C-4C03-84F5-FB86251A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Stop de speculaas in de plastic zak en verkruimel hem met een lepel of hamertje.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E24598-5DF2-46EC-B36A-6A8697E60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4" name="Picture 4" descr="Amazon.com: 100 Large Plastic Grocery T-Shirt Bags - Plain White ...">
            <a:extLst>
              <a:ext uri="{FF2B5EF4-FFF2-40B4-BE49-F238E27FC236}">
                <a16:creationId xmlns:a16="http://schemas.microsoft.com/office/drawing/2014/main" id="{60E62D68-9F85-43F5-899C-D8BFBFE9E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7" b="94776" l="9043" r="89894">
                        <a14:foregroundMark x1="19681" y1="7836" x2="10638" y2="17910"/>
                        <a14:foregroundMark x1="10638" y1="17910" x2="12766" y2="34701"/>
                        <a14:foregroundMark x1="85106" y1="6343" x2="85106" y2="6343"/>
                        <a14:foregroundMark x1="50532" y1="90672" x2="60106" y2="89925"/>
                        <a14:foregroundMark x1="56915" y1="91418" x2="40957" y2="94776"/>
                        <a14:foregroundMark x1="40957" y1="94776" x2="39362" y2="9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94" y="2018107"/>
            <a:ext cx="2906212" cy="414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âte à tartiner spéculoos par elodiecook14. Une recette de fan à ...">
            <a:extLst>
              <a:ext uri="{FF2B5EF4-FFF2-40B4-BE49-F238E27FC236}">
                <a16:creationId xmlns:a16="http://schemas.microsoft.com/office/drawing/2014/main" id="{4321C0C9-49AB-4F90-8ABB-C7C4B0730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33" b="76712" l="22393" r="75556">
                        <a14:foregroundMark x1="24957" y1="47260" x2="24957" y2="47260"/>
                        <a14:foregroundMark x1="55043" y1="21689" x2="55043" y2="21689"/>
                        <a14:foregroundMark x1="72991" y1="60274" x2="72991" y2="60274"/>
                        <a14:foregroundMark x1="62393" y1="73516" x2="62393" y2="73516"/>
                        <a14:foregroundMark x1="75897" y1="60274" x2="75897" y2="60274"/>
                        <a14:foregroundMark x1="22564" y1="44292" x2="22564" y2="44292"/>
                        <a14:foregroundMark x1="60342" y1="76712" x2="60342" y2="7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17206" r="22862" b="20658"/>
          <a:stretch/>
        </p:blipFill>
        <p:spPr bwMode="auto">
          <a:xfrm>
            <a:off x="3737932" y="3723255"/>
            <a:ext cx="1668136" cy="14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heelepel - Hotel | Officiële BergHOFF website">
            <a:extLst>
              <a:ext uri="{FF2B5EF4-FFF2-40B4-BE49-F238E27FC236}">
                <a16:creationId xmlns:a16="http://schemas.microsoft.com/office/drawing/2014/main" id="{22085BA6-82C9-4730-A1EA-4FDCDEDAC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950" b="59350" l="6000" r="91650">
                        <a14:foregroundMark x1="9850" y1="51350" x2="61050" y2="50550"/>
                        <a14:foregroundMark x1="61050" y1="50550" x2="77550" y2="52750"/>
                        <a14:foregroundMark x1="77550" y1="52750" x2="87750" y2="46750"/>
                        <a14:foregroundMark x1="89550" y1="47100" x2="91650" y2="48850"/>
                        <a14:foregroundMark x1="66950" y1="49200" x2="66950" y2="49200"/>
                        <a14:foregroundMark x1="58850" y1="49200" x2="58850" y2="49200"/>
                        <a14:foregroundMark x1="58850" y1="49200" x2="56750" y2="49200"/>
                        <a14:foregroundMark x1="59900" y1="49200" x2="63450" y2="49900"/>
                        <a14:foregroundMark x1="6000" y1="49200" x2="6000" y2="4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26" b="38181"/>
          <a:stretch/>
        </p:blipFill>
        <p:spPr bwMode="auto">
          <a:xfrm>
            <a:off x="5923467" y="3899788"/>
            <a:ext cx="2882245" cy="7001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amertje Tik hamer | de Rolf groep">
            <a:extLst>
              <a:ext uri="{FF2B5EF4-FFF2-40B4-BE49-F238E27FC236}">
                <a16:creationId xmlns:a16="http://schemas.microsoft.com/office/drawing/2014/main" id="{ACF035F8-F024-4437-84DC-D5D93F0BC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01492" flipH="1">
            <a:off x="726446" y="3304360"/>
            <a:ext cx="2039332" cy="152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1EA210-82D2-4300-B6F0-1CD2DD9780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3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75C0AD-A0DC-4B80-BD23-E16D55076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2"/>
            <a:ext cx="487363" cy="48736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413713A-BAF3-486D-92C8-BD386F97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Meet de room af. </a:t>
            </a:r>
          </a:p>
        </p:txBody>
      </p:sp>
      <p:pic>
        <p:nvPicPr>
          <p:cNvPr id="12" name="Picture 6" descr="maatbeker - HEMA">
            <a:extLst>
              <a:ext uri="{FF2B5EF4-FFF2-40B4-BE49-F238E27FC236}">
                <a16:creationId xmlns:a16="http://schemas.microsoft.com/office/drawing/2014/main" id="{16C648F1-91A1-4011-B77B-D5A654FC3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33" b="78261" l="5818" r="91548">
                        <a14:foregroundMark x1="10538" y1="25845" x2="22722" y2="25362"/>
                        <a14:foregroundMark x1="22722" y1="25362" x2="34468" y2="26167"/>
                        <a14:foregroundMark x1="34468" y1="26167" x2="45884" y2="33172"/>
                        <a14:foregroundMark x1="45884" y1="33172" x2="52141" y2="42190"/>
                        <a14:foregroundMark x1="52141" y1="42190" x2="53568" y2="60628"/>
                        <a14:foregroundMark x1="53568" y1="60628" x2="50494" y2="68035"/>
                        <a14:foregroundMark x1="50494" y1="68035" x2="44237" y2="74155"/>
                        <a14:foregroundMark x1="44237" y1="74155" x2="33480" y2="74235"/>
                        <a14:foregroundMark x1="33480" y1="74235" x2="27113" y2="66828"/>
                        <a14:foregroundMark x1="27113" y1="66828" x2="26894" y2="57166"/>
                        <a14:foregroundMark x1="26894" y1="57166" x2="38090" y2="38567"/>
                        <a14:foregroundMark x1="38090" y1="38567" x2="45774" y2="31723"/>
                        <a14:foregroundMark x1="45774" y1="31723" x2="73436" y2="23913"/>
                        <a14:foregroundMark x1="79912" y1="24074" x2="87047" y2="30435"/>
                        <a14:foregroundMark x1="87047" y1="30435" x2="91548" y2="61675"/>
                        <a14:foregroundMark x1="29308" y1="77536" x2="44127" y2="78341"/>
                        <a14:foregroundMark x1="66411" y1="76087" x2="66411" y2="76087"/>
                        <a14:foregroundMark x1="28211" y1="78019" x2="25027" y2="77375"/>
                        <a14:foregroundMark x1="20856" y1="76409" x2="19429" y2="75282"/>
                        <a14:foregroundMark x1="38968" y1="49678" x2="39188" y2="44525"/>
                        <a14:foregroundMark x1="5818" y1="25040" x2="5818" y2="25040"/>
                        <a14:foregroundMark x1="6257" y1="25362" x2="8672" y2="26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95" b="18500"/>
          <a:stretch/>
        </p:blipFill>
        <p:spPr bwMode="auto">
          <a:xfrm>
            <a:off x="2479467" y="2902852"/>
            <a:ext cx="4539817" cy="39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Delhaize Room 40% | delhaize.be">
            <a:extLst>
              <a:ext uri="{FF2B5EF4-FFF2-40B4-BE49-F238E27FC236}">
                <a16:creationId xmlns:a16="http://schemas.microsoft.com/office/drawing/2014/main" id="{10DB9F93-DF28-4604-AA09-4D33BE714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7" r="30971"/>
          <a:stretch/>
        </p:blipFill>
        <p:spPr bwMode="auto">
          <a:xfrm rot="3074176">
            <a:off x="6049799" y="-286671"/>
            <a:ext cx="1416693" cy="367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4449065-E99C-4B7D-9AAB-9E89F9B4D632}"/>
              </a:ext>
            </a:extLst>
          </p:cNvPr>
          <p:cNvCxnSpPr>
            <a:cxnSpLocks/>
          </p:cNvCxnSpPr>
          <p:nvPr/>
        </p:nvCxnSpPr>
        <p:spPr>
          <a:xfrm flipH="1">
            <a:off x="2988297" y="5957740"/>
            <a:ext cx="29694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DFEB7812-2E79-4610-B683-6E2C9B6F0831}"/>
              </a:ext>
            </a:extLst>
          </p:cNvPr>
          <p:cNvSpPr/>
          <p:nvPr/>
        </p:nvSpPr>
        <p:spPr>
          <a:xfrm>
            <a:off x="4572000" y="5797484"/>
            <a:ext cx="622169" cy="292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E51FC7D-F10C-45E7-9F03-FBCF310768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82935-B4F2-413A-A479-50CF3DDB1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Doe de kruimels in een kom met de room.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325CA6-C563-43A6-B075-D0304962A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4" name="Picture 2" descr="Limoengroene Plastic Serveerschaal - 680 ml | PartyCity.nl">
            <a:extLst>
              <a:ext uri="{FF2B5EF4-FFF2-40B4-BE49-F238E27FC236}">
                <a16:creationId xmlns:a16="http://schemas.microsoft.com/office/drawing/2014/main" id="{2F7C7FF8-0A72-4EFC-9CE9-9623EF9A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2" y="1400976"/>
            <a:ext cx="4528436" cy="4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atbeker - HEMA">
            <a:extLst>
              <a:ext uri="{FF2B5EF4-FFF2-40B4-BE49-F238E27FC236}">
                <a16:creationId xmlns:a16="http://schemas.microsoft.com/office/drawing/2014/main" id="{E9CE2B23-550A-4ED6-8D03-FE5289E47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33" b="78100" l="9660" r="91767">
                        <a14:foregroundMark x1="16795" y1="26490" x2="66081" y2="63929"/>
                        <a14:foregroundMark x1="90999" y1="57568" x2="85620" y2="26973"/>
                        <a14:foregroundMark x1="71899" y1="24638" x2="37980" y2="34622"/>
                        <a14:foregroundMark x1="37980" y1="34622" x2="30516" y2="38728"/>
                        <a14:foregroundMark x1="31614" y1="46377" x2="37212" y2="65056"/>
                        <a14:foregroundMark x1="42700" y1="71256" x2="53348" y2="74799"/>
                        <a14:foregroundMark x1="48299" y1="76087" x2="38200" y2="75684"/>
                        <a14:foregroundMark x1="31614" y1="77536" x2="31614" y2="77536"/>
                        <a14:foregroundMark x1="31833" y1="77697" x2="31833" y2="77697"/>
                        <a14:foregroundMark x1="60703" y1="77295" x2="60703" y2="77295"/>
                        <a14:foregroundMark x1="23271" y1="76731" x2="23271" y2="76731"/>
                        <a14:foregroundMark x1="23600" y1="77053" x2="23600" y2="77053"/>
                        <a14:foregroundMark x1="27552" y1="78180" x2="27113" y2="77778"/>
                        <a14:foregroundMark x1="91767" y1="61594" x2="91767" y2="61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95" b="18500"/>
          <a:stretch/>
        </p:blipFill>
        <p:spPr bwMode="auto">
          <a:xfrm rot="2432003">
            <a:off x="4840966" y="1997848"/>
            <a:ext cx="2623026" cy="22852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isse taart met granaatappel - Lekker en Simpel">
            <a:extLst>
              <a:ext uri="{FF2B5EF4-FFF2-40B4-BE49-F238E27FC236}">
                <a16:creationId xmlns:a16="http://schemas.microsoft.com/office/drawing/2014/main" id="{8AF2DC3E-16E3-474E-ABD3-E6B380B98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95" b="89969" l="9995" r="89979">
                        <a14:foregroundMark x1="39902" y1="10455" x2="35253" y2="3395"/>
                        <a14:foregroundMark x1="54442" y1="9992" x2="49690" y2="9838"/>
                        <a14:backgroundMark x1="30630" y1="13233" x2="25775" y2="13079"/>
                        <a14:backgroundMark x1="25775" y1="12924" x2="25775" y2="12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26" y="3944594"/>
            <a:ext cx="3261674" cy="21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HT vs Fresh: Which milk does the body good? - Urban Family Shanghai">
            <a:extLst>
              <a:ext uri="{FF2B5EF4-FFF2-40B4-BE49-F238E27FC236}">
                <a16:creationId xmlns:a16="http://schemas.microsoft.com/office/drawing/2014/main" id="{4CECA2C3-CAB3-4BFF-9394-F7E36F23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74023" y1="12305" x2="73438" y2="23633"/>
                        <a14:backgroundMark x1="73438" y1="23633" x2="71094" y2="29492"/>
                        <a14:backgroundMark x1="68945" y1="34180" x2="66602" y2="34961"/>
                        <a14:backgroundMark x1="66602" y1="36133" x2="66602" y2="36133"/>
                        <a14:backgroundMark x1="63867" y1="38281" x2="63867" y2="38281"/>
                        <a14:backgroundMark x1="65820" y1="38281" x2="62695" y2="34570"/>
                        <a14:backgroundMark x1="64648" y1="39258" x2="69727" y2="39258"/>
                        <a14:backgroundMark x1="69531" y1="41016" x2="61328" y2="34766"/>
                        <a14:backgroundMark x1="61328" y1="34766" x2="61328" y2="33984"/>
                        <a14:backgroundMark x1="20508" y1="72461" x2="77148" y2="92969"/>
                        <a14:backgroundMark x1="78516" y1="66211" x2="78516" y2="66211"/>
                        <a14:backgroundMark x1="81055" y1="61914" x2="81055" y2="61914"/>
                        <a14:backgroundMark x1="81055" y1="57031" x2="81055" y2="57031"/>
                        <a14:backgroundMark x1="20703" y1="66016" x2="20703" y2="66016"/>
                        <a14:backgroundMark x1="21094" y1="66797" x2="25391" y2="70117"/>
                        <a14:backgroundMark x1="30469" y1="71289" x2="22070" y2="65820"/>
                        <a14:backgroundMark x1="22070" y1="65820" x2="21484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8" y="3140455"/>
            <a:ext cx="4203704" cy="371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F273E0E-8862-4E5B-BD73-58A439658B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A07DF-968D-406D-BF5F-84C0884F8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Neem 2 eieren.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25E0CD-D7C4-4B9D-BAA3-14432D34B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7170" name="Picture 2" descr="Eugene, het ei op de populairste instagramfoto ooit, breekt lans ...">
            <a:extLst>
              <a:ext uri="{FF2B5EF4-FFF2-40B4-BE49-F238E27FC236}">
                <a16:creationId xmlns:a16="http://schemas.microsoft.com/office/drawing/2014/main" id="{C3BC50E1-7AFB-4DEF-A9C2-EF224F35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0" y="2168164"/>
            <a:ext cx="4173237" cy="311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ugene, het ei op de populairste instagramfoto ooit, breekt lans ...">
            <a:extLst>
              <a:ext uri="{FF2B5EF4-FFF2-40B4-BE49-F238E27FC236}">
                <a16:creationId xmlns:a16="http://schemas.microsoft.com/office/drawing/2014/main" id="{67BA59F4-C93E-43FB-BCFB-2C0BEC22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8164"/>
            <a:ext cx="4173237" cy="311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5C4245-C039-48A8-9B51-15B1C3D21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6EFE5-E23F-4257-868F-67D93D7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dirty="0"/>
              <a:t>Scheid de eieren. Het eigeel doe je in een potje, het eiwit mag in de grote lege kom.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0F71CF-02AB-4739-864C-1C27233F4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pic>
        <p:nvPicPr>
          <p:cNvPr id="5" name="Eieren splitsen - Allerhande">
            <a:hlinkClick r:id="" action="ppaction://media"/>
            <a:extLst>
              <a:ext uri="{FF2B5EF4-FFF2-40B4-BE49-F238E27FC236}">
                <a16:creationId xmlns:a16="http://schemas.microsoft.com/office/drawing/2014/main" id="{11B9E10A-1E9C-41E8-83DA-9430FD821E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554" y="2190127"/>
            <a:ext cx="6727596" cy="378427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9947AB5-51D0-4F6C-83F7-4BE8C161D8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28" y="6342563"/>
            <a:ext cx="371888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4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162</Words>
  <Application>Microsoft Office PowerPoint</Application>
  <PresentationFormat>Diavoorstelling (4:3)</PresentationFormat>
  <Paragraphs>20</Paragraphs>
  <Slides>18</Slides>
  <Notes>0</Notes>
  <HiddenSlides>0</HiddenSlides>
  <MMClips>19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Digital-7</vt:lpstr>
      <vt:lpstr>Tw Cen MT</vt:lpstr>
      <vt:lpstr>Tw Cen MT Condensed</vt:lpstr>
      <vt:lpstr>Wingdings 3</vt:lpstr>
      <vt:lpstr>Integraal</vt:lpstr>
      <vt:lpstr>Speculaasmousse maken</vt:lpstr>
      <vt:lpstr>Onze ingrediënten</vt:lpstr>
      <vt:lpstr>PowerPoint-presentatie</vt:lpstr>
      <vt:lpstr>Weeg de speculaas.</vt:lpstr>
      <vt:lpstr>Stop de speculaas in de plastic zak en verkruimel hem met een lepel of hamertje.</vt:lpstr>
      <vt:lpstr>Meet de room af. </vt:lpstr>
      <vt:lpstr>Doe de kruimels in een kom met de room.</vt:lpstr>
      <vt:lpstr>Neem 2 eieren.</vt:lpstr>
      <vt:lpstr>Scheid de eieren. Het eigeel doe je in een potje, het eiwit mag in de grote lege kom.</vt:lpstr>
      <vt:lpstr>Scheid de eieren. Het eigeel doe je in een potje, het eiwit mag in de grote lege kom.</vt:lpstr>
      <vt:lpstr>Weeg de suiker.</vt:lpstr>
      <vt:lpstr>Doe de suiker bij het eiwit. </vt:lpstr>
      <vt:lpstr>Mix de suiker met het eiwit.</vt:lpstr>
      <vt:lpstr>Mix daarna de room met speculaaskruimels tot een stijf mengsel.</vt:lpstr>
      <vt:lpstr>Meng beide mengsels onder elkaar met de spatel.</vt:lpstr>
      <vt:lpstr>Schep de speculaasmousse in de potjes.</vt:lpstr>
      <vt:lpstr>Zet de potjes in de ijskast. Laat ze een tijdje opstijven en dan …</vt:lpstr>
      <vt:lpstr>Smullen maar! Tip: doe nog een beetje kruimels bovenop de mousse!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Speculaasmousse</dc:title>
  <dc:creator>Hilke Van Kerckhove</dc:creator>
  <cp:lastModifiedBy>Hilke Van Kerckhove</cp:lastModifiedBy>
  <cp:revision>22</cp:revision>
  <dcterms:created xsi:type="dcterms:W3CDTF">2020-03-29T13:20:53Z</dcterms:created>
  <dcterms:modified xsi:type="dcterms:W3CDTF">2020-04-19T15:12:59Z</dcterms:modified>
</cp:coreProperties>
</file>