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27"/>
  </p:notesMasterIdLst>
  <p:sldIdLst>
    <p:sldId id="258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1" r:id="rId13"/>
    <p:sldId id="270" r:id="rId14"/>
    <p:sldId id="259" r:id="rId15"/>
    <p:sldId id="272" r:id="rId16"/>
    <p:sldId id="274" r:id="rId17"/>
    <p:sldId id="283" r:id="rId18"/>
    <p:sldId id="276" r:id="rId19"/>
    <p:sldId id="275" r:id="rId20"/>
    <p:sldId id="281" r:id="rId21"/>
    <p:sldId id="256" r:id="rId22"/>
    <p:sldId id="278" r:id="rId23"/>
    <p:sldId id="279" r:id="rId24"/>
    <p:sldId id="277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1C04-FEB8-455E-9BDE-38E0FB5D2E9B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4828D-1985-4427-99B9-41CE3205B4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2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0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028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364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96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5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0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70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157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813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21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49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1AF62F-D939-4C20-9880-1DECE29435D6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4968D1-7E93-4013-AA61-978E23FF3EB4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png"/><Relationship Id="rId18" Type="http://schemas.openxmlformats.org/officeDocument/2006/relationships/image" Target="../media/image3.png"/><Relationship Id="rId3" Type="http://schemas.openxmlformats.org/officeDocument/2006/relationships/image" Target="../media/image23.png"/><Relationship Id="rId21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5.png"/><Relationship Id="rId10" Type="http://schemas.openxmlformats.org/officeDocument/2006/relationships/image" Target="../media/image30.png"/><Relationship Id="rId19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Relationship Id="rId2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18" Type="http://schemas.openxmlformats.org/officeDocument/2006/relationships/image" Target="../media/image8.png"/><Relationship Id="rId3" Type="http://schemas.openxmlformats.org/officeDocument/2006/relationships/image" Target="../media/image23.png"/><Relationship Id="rId21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10" Type="http://schemas.openxmlformats.org/officeDocument/2006/relationships/image" Target="../media/image30.png"/><Relationship Id="rId19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9.png"/><Relationship Id="rId2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D4F5D-2D08-47B4-825D-B44005C26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Verkort tellen tot 10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8B470F-CDE0-49A0-8DC6-06D3B59FD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BE" dirty="0"/>
              <a:t>Vingers</a:t>
            </a:r>
          </a:p>
          <a:p>
            <a:r>
              <a:rPr lang="nl-BE" dirty="0" err="1"/>
              <a:t>Eierdoos</a:t>
            </a:r>
            <a:endParaRPr lang="nl-BE" dirty="0"/>
          </a:p>
          <a:p>
            <a:r>
              <a:rPr lang="nl-BE" dirty="0"/>
              <a:t>Dobbelsteen</a:t>
            </a:r>
          </a:p>
          <a:p>
            <a:r>
              <a:rPr lang="nl-BE" dirty="0"/>
              <a:t>Turfstreepjes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9DA87D-A81A-4C17-BF8B-882ED055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4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10BFD2-06E0-4360-8BE7-A69A0D6E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14" y="1626832"/>
            <a:ext cx="900000" cy="90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F8884A-B0C4-491A-B12A-900A0B79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86" y="1626832"/>
            <a:ext cx="900000" cy="90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DC3715-47BE-43F6-8FFD-84896FB5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97" y="1626832"/>
            <a:ext cx="900000" cy="90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ADE8C31-33B7-491F-80F0-0AE363BDD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626832"/>
            <a:ext cx="900000" cy="90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AD6757-F351-4300-BA04-AC1A781A9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03" y="1626832"/>
            <a:ext cx="900000" cy="9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CBC907-B52C-44F7-B7B2-B0AC5AB4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" y="4258481"/>
            <a:ext cx="900000" cy="90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255541-7197-40AE-BCD3-769A7B62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7" y="4243718"/>
            <a:ext cx="900000" cy="90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11DD9CF-342A-44B9-AC2E-591CD9D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7" y="4258481"/>
            <a:ext cx="900000" cy="90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1362139-7004-4BDB-85BA-7ED028B78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0" y="4258481"/>
            <a:ext cx="900000" cy="90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8BFB02-BBFB-4D22-BC13-AA3674DFA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34" y="4243718"/>
            <a:ext cx="900000" cy="900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F663B0-A9A0-4700-B7B1-918E008A6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97" y="4258481"/>
            <a:ext cx="900000" cy="90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5196C2-5BCC-401E-BF9A-0A9A57A8D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98" y="4243718"/>
            <a:ext cx="900000" cy="90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FDAE9FD-DF9A-47B0-826B-E7612F927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5" y="4243718"/>
            <a:ext cx="900000" cy="900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86FA864-EB02-4ABF-9EB0-AA5FA559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61" y="4243718"/>
            <a:ext cx="900000" cy="90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D428873-2D44-4879-AF63-0EE4C3A50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95" y="4243718"/>
            <a:ext cx="900000" cy="9000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AD5CAAA-D75F-4759-8A49-B69B822ED086}"/>
              </a:ext>
            </a:extLst>
          </p:cNvPr>
          <p:cNvSpPr txBox="1"/>
          <p:nvPr/>
        </p:nvSpPr>
        <p:spPr>
          <a:xfrm>
            <a:off x="320511" y="282804"/>
            <a:ext cx="1163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Kan je de </a:t>
            </a:r>
            <a:r>
              <a:rPr lang="nl-BE" dirty="0">
                <a:solidFill>
                  <a:srgbClr val="CC0000"/>
                </a:solidFill>
              </a:rPr>
              <a:t>9 </a:t>
            </a:r>
            <a:r>
              <a:rPr lang="nl-BE" dirty="0"/>
              <a:t>stippen tonen?</a:t>
            </a:r>
          </a:p>
          <a:p>
            <a:r>
              <a:rPr lang="nl-BE" dirty="0">
                <a:solidFill>
                  <a:schemeClr val="accent2"/>
                </a:solidFill>
              </a:rPr>
              <a:t>2</a:t>
            </a:r>
            <a:r>
              <a:rPr lang="nl-BE" dirty="0"/>
              <a:t>? </a:t>
            </a:r>
            <a:r>
              <a:rPr lang="nl-BE" dirty="0">
                <a:solidFill>
                  <a:srgbClr val="FFC000"/>
                </a:solidFill>
              </a:rPr>
              <a:t>6</a:t>
            </a:r>
            <a:r>
              <a:rPr lang="nl-BE" dirty="0"/>
              <a:t>? </a:t>
            </a:r>
            <a:r>
              <a:rPr lang="nl-BE" dirty="0">
                <a:solidFill>
                  <a:srgbClr val="92D050"/>
                </a:solidFill>
              </a:rPr>
              <a:t>1</a:t>
            </a:r>
            <a:r>
              <a:rPr lang="nl-BE" dirty="0"/>
              <a:t>? </a:t>
            </a:r>
            <a:r>
              <a:rPr lang="nl-BE" dirty="0">
                <a:solidFill>
                  <a:srgbClr val="00B0F0"/>
                </a:solidFill>
              </a:rPr>
              <a:t>3</a:t>
            </a:r>
            <a:r>
              <a:rPr lang="nl-BE" dirty="0"/>
              <a:t>?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nl-BE" dirty="0"/>
              <a:t>? </a:t>
            </a:r>
            <a:r>
              <a:rPr lang="nl-BE" dirty="0">
                <a:solidFill>
                  <a:srgbClr val="CC00CC"/>
                </a:solidFill>
              </a:rPr>
              <a:t>10</a:t>
            </a:r>
            <a:r>
              <a:rPr lang="nl-BE" dirty="0"/>
              <a:t>? </a:t>
            </a:r>
            <a:r>
              <a:rPr lang="nl-BE" dirty="0">
                <a:solidFill>
                  <a:srgbClr val="FF3399"/>
                </a:solidFill>
              </a:rPr>
              <a:t>4</a:t>
            </a:r>
            <a:r>
              <a:rPr lang="nl-BE" dirty="0"/>
              <a:t>? 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7</a:t>
            </a:r>
            <a:r>
              <a:rPr lang="nl-BE" dirty="0"/>
              <a:t>? 5?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2D8D9787-F290-4966-9B2A-E3D7446A837B}"/>
              </a:ext>
            </a:extLst>
          </p:cNvPr>
          <p:cNvSpPr/>
          <p:nvPr/>
        </p:nvSpPr>
        <p:spPr>
          <a:xfrm>
            <a:off x="7459975" y="4048445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CC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7C05371B-835C-4F5A-B944-28E61A2B907D}"/>
              </a:ext>
            </a:extLst>
          </p:cNvPr>
          <p:cNvSpPr/>
          <p:nvPr/>
        </p:nvSpPr>
        <p:spPr>
          <a:xfrm>
            <a:off x="3008088" y="1405165"/>
            <a:ext cx="1570205" cy="1320072"/>
          </a:xfrm>
          <a:custGeom>
            <a:avLst/>
            <a:gdLst>
              <a:gd name="connsiteX0" fmla="*/ 0 w 1570205"/>
              <a:gd name="connsiteY0" fmla="*/ 660036 h 1320072"/>
              <a:gd name="connsiteX1" fmla="*/ 785103 w 1570205"/>
              <a:gd name="connsiteY1" fmla="*/ 0 h 1320072"/>
              <a:gd name="connsiteX2" fmla="*/ 1570206 w 1570205"/>
              <a:gd name="connsiteY2" fmla="*/ 660036 h 1320072"/>
              <a:gd name="connsiteX3" fmla="*/ 785103 w 1570205"/>
              <a:gd name="connsiteY3" fmla="*/ 1320072 h 1320072"/>
              <a:gd name="connsiteX4" fmla="*/ 0 w 157020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205" h="1320072" extrusionOk="0">
                <a:moveTo>
                  <a:pt x="0" y="660036"/>
                </a:moveTo>
                <a:cubicBezTo>
                  <a:pt x="7639" y="238047"/>
                  <a:pt x="366776" y="12303"/>
                  <a:pt x="785103" y="0"/>
                </a:cubicBezTo>
                <a:cubicBezTo>
                  <a:pt x="1135666" y="-31396"/>
                  <a:pt x="1580419" y="259700"/>
                  <a:pt x="1570206" y="660036"/>
                </a:cubicBezTo>
                <a:cubicBezTo>
                  <a:pt x="1584625" y="1015033"/>
                  <a:pt x="1214664" y="1330365"/>
                  <a:pt x="785103" y="1320072"/>
                </a:cubicBezTo>
                <a:cubicBezTo>
                  <a:pt x="346740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2096771A-7748-4B8D-A0A6-34B5A6BD1E10}"/>
              </a:ext>
            </a:extLst>
          </p:cNvPr>
          <p:cNvSpPr/>
          <p:nvPr/>
        </p:nvSpPr>
        <p:spPr>
          <a:xfrm>
            <a:off x="46946" y="4033682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F1849636-7D43-4DD2-96D6-33C17AC3D955}"/>
              </a:ext>
            </a:extLst>
          </p:cNvPr>
          <p:cNvSpPr/>
          <p:nvPr/>
        </p:nvSpPr>
        <p:spPr>
          <a:xfrm>
            <a:off x="950673" y="1416796"/>
            <a:ext cx="1336956" cy="1320072"/>
          </a:xfrm>
          <a:custGeom>
            <a:avLst/>
            <a:gdLst>
              <a:gd name="connsiteX0" fmla="*/ 0 w 1336956"/>
              <a:gd name="connsiteY0" fmla="*/ 660036 h 1320072"/>
              <a:gd name="connsiteX1" fmla="*/ 668478 w 1336956"/>
              <a:gd name="connsiteY1" fmla="*/ 0 h 1320072"/>
              <a:gd name="connsiteX2" fmla="*/ 1336956 w 1336956"/>
              <a:gd name="connsiteY2" fmla="*/ 660036 h 1320072"/>
              <a:gd name="connsiteX3" fmla="*/ 668478 w 1336956"/>
              <a:gd name="connsiteY3" fmla="*/ 1320072 h 1320072"/>
              <a:gd name="connsiteX4" fmla="*/ 0 w 1336956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956" h="1320072" extrusionOk="0">
                <a:moveTo>
                  <a:pt x="0" y="660036"/>
                </a:moveTo>
                <a:cubicBezTo>
                  <a:pt x="3111" y="272108"/>
                  <a:pt x="344241" y="36212"/>
                  <a:pt x="668478" y="0"/>
                </a:cubicBezTo>
                <a:cubicBezTo>
                  <a:pt x="954631" y="-31396"/>
                  <a:pt x="1347169" y="259700"/>
                  <a:pt x="1336956" y="660036"/>
                </a:cubicBezTo>
                <a:cubicBezTo>
                  <a:pt x="1411205" y="975487"/>
                  <a:pt x="1011326" y="1387195"/>
                  <a:pt x="668478" y="1320072"/>
                </a:cubicBezTo>
                <a:cubicBezTo>
                  <a:pt x="294525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6CF8B486-D20A-455C-AEF9-22940097FBDF}"/>
              </a:ext>
            </a:extLst>
          </p:cNvPr>
          <p:cNvSpPr/>
          <p:nvPr/>
        </p:nvSpPr>
        <p:spPr>
          <a:xfrm>
            <a:off x="5114613" y="1416796"/>
            <a:ext cx="1699760" cy="1320072"/>
          </a:xfrm>
          <a:custGeom>
            <a:avLst/>
            <a:gdLst>
              <a:gd name="connsiteX0" fmla="*/ 0 w 1699760"/>
              <a:gd name="connsiteY0" fmla="*/ 660036 h 1320072"/>
              <a:gd name="connsiteX1" fmla="*/ 849880 w 1699760"/>
              <a:gd name="connsiteY1" fmla="*/ 0 h 1320072"/>
              <a:gd name="connsiteX2" fmla="*/ 1699760 w 1699760"/>
              <a:gd name="connsiteY2" fmla="*/ 660036 h 1320072"/>
              <a:gd name="connsiteX3" fmla="*/ 849880 w 1699760"/>
              <a:gd name="connsiteY3" fmla="*/ 1320072 h 1320072"/>
              <a:gd name="connsiteX4" fmla="*/ 0 w 1699760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760" h="1320072" extrusionOk="0">
                <a:moveTo>
                  <a:pt x="0" y="660036"/>
                </a:moveTo>
                <a:cubicBezTo>
                  <a:pt x="5328" y="255428"/>
                  <a:pt x="433752" y="42893"/>
                  <a:pt x="849880" y="0"/>
                </a:cubicBezTo>
                <a:cubicBezTo>
                  <a:pt x="1236219" y="-31396"/>
                  <a:pt x="1709973" y="259700"/>
                  <a:pt x="1699760" y="660036"/>
                </a:cubicBezTo>
                <a:cubicBezTo>
                  <a:pt x="1755215" y="987909"/>
                  <a:pt x="1280145" y="1419731"/>
                  <a:pt x="849880" y="1320072"/>
                </a:cubicBezTo>
                <a:cubicBezTo>
                  <a:pt x="375741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5516841C-5301-4E5E-80BA-92556CF39FDB}"/>
              </a:ext>
            </a:extLst>
          </p:cNvPr>
          <p:cNvSpPr/>
          <p:nvPr/>
        </p:nvSpPr>
        <p:spPr>
          <a:xfrm>
            <a:off x="4920208" y="4048445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F84C7069-B63B-4AA5-9EC0-2F3027030804}"/>
              </a:ext>
            </a:extLst>
          </p:cNvPr>
          <p:cNvSpPr/>
          <p:nvPr/>
        </p:nvSpPr>
        <p:spPr>
          <a:xfrm>
            <a:off x="9999742" y="4033682"/>
            <a:ext cx="2170657" cy="1320072"/>
          </a:xfrm>
          <a:custGeom>
            <a:avLst/>
            <a:gdLst>
              <a:gd name="connsiteX0" fmla="*/ 0 w 2170657"/>
              <a:gd name="connsiteY0" fmla="*/ 660036 h 1320072"/>
              <a:gd name="connsiteX1" fmla="*/ 1085329 w 2170657"/>
              <a:gd name="connsiteY1" fmla="*/ 0 h 1320072"/>
              <a:gd name="connsiteX2" fmla="*/ 2170658 w 2170657"/>
              <a:gd name="connsiteY2" fmla="*/ 660036 h 1320072"/>
              <a:gd name="connsiteX3" fmla="*/ 1085329 w 2170657"/>
              <a:gd name="connsiteY3" fmla="*/ 1320072 h 1320072"/>
              <a:gd name="connsiteX4" fmla="*/ 0 w 2170657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657" h="1320072" extrusionOk="0">
                <a:moveTo>
                  <a:pt x="0" y="660036"/>
                </a:moveTo>
                <a:cubicBezTo>
                  <a:pt x="6991" y="242921"/>
                  <a:pt x="577570" y="73829"/>
                  <a:pt x="1085329" y="0"/>
                </a:cubicBezTo>
                <a:cubicBezTo>
                  <a:pt x="1601703" y="-31396"/>
                  <a:pt x="2180871" y="259700"/>
                  <a:pt x="2170658" y="660036"/>
                </a:cubicBezTo>
                <a:cubicBezTo>
                  <a:pt x="2214109" y="995844"/>
                  <a:pt x="1648950" y="1411269"/>
                  <a:pt x="1085329" y="1320072"/>
                </a:cubicBezTo>
                <a:cubicBezTo>
                  <a:pt x="481155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CC00CC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FE4B88E9-75F8-4947-95BD-4D86EDE82726}"/>
              </a:ext>
            </a:extLst>
          </p:cNvPr>
          <p:cNvSpPr/>
          <p:nvPr/>
        </p:nvSpPr>
        <p:spPr>
          <a:xfrm>
            <a:off x="7524065" y="1413688"/>
            <a:ext cx="1321066" cy="1320072"/>
          </a:xfrm>
          <a:custGeom>
            <a:avLst/>
            <a:gdLst>
              <a:gd name="connsiteX0" fmla="*/ 0 w 1321066"/>
              <a:gd name="connsiteY0" fmla="*/ 660036 h 1320072"/>
              <a:gd name="connsiteX1" fmla="*/ 660533 w 1321066"/>
              <a:gd name="connsiteY1" fmla="*/ 0 h 1320072"/>
              <a:gd name="connsiteX2" fmla="*/ 1321066 w 1321066"/>
              <a:gd name="connsiteY2" fmla="*/ 660036 h 1320072"/>
              <a:gd name="connsiteX3" fmla="*/ 660533 w 1321066"/>
              <a:gd name="connsiteY3" fmla="*/ 1320072 h 1320072"/>
              <a:gd name="connsiteX4" fmla="*/ 0 w 1321066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066" h="1320072" extrusionOk="0">
                <a:moveTo>
                  <a:pt x="0" y="660036"/>
                </a:moveTo>
                <a:cubicBezTo>
                  <a:pt x="7873" y="236286"/>
                  <a:pt x="332929" y="29964"/>
                  <a:pt x="660533" y="0"/>
                </a:cubicBezTo>
                <a:cubicBezTo>
                  <a:pt x="942298" y="-31396"/>
                  <a:pt x="1331279" y="259700"/>
                  <a:pt x="1321066" y="660036"/>
                </a:cubicBezTo>
                <a:cubicBezTo>
                  <a:pt x="1375765" y="988409"/>
                  <a:pt x="1022140" y="1328212"/>
                  <a:pt x="660533" y="1320072"/>
                </a:cubicBezTo>
                <a:cubicBezTo>
                  <a:pt x="29096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D1DE770D-BB4E-49A9-BEC6-CE197B24F96C}"/>
              </a:ext>
            </a:extLst>
          </p:cNvPr>
          <p:cNvSpPr/>
          <p:nvPr/>
        </p:nvSpPr>
        <p:spPr>
          <a:xfrm>
            <a:off x="2569944" y="4048445"/>
            <a:ext cx="2162082" cy="1320072"/>
          </a:xfrm>
          <a:custGeom>
            <a:avLst/>
            <a:gdLst>
              <a:gd name="connsiteX0" fmla="*/ 0 w 2162082"/>
              <a:gd name="connsiteY0" fmla="*/ 660036 h 1320072"/>
              <a:gd name="connsiteX1" fmla="*/ 1081041 w 2162082"/>
              <a:gd name="connsiteY1" fmla="*/ 0 h 1320072"/>
              <a:gd name="connsiteX2" fmla="*/ 2162082 w 2162082"/>
              <a:gd name="connsiteY2" fmla="*/ 660036 h 1320072"/>
              <a:gd name="connsiteX3" fmla="*/ 1081041 w 2162082"/>
              <a:gd name="connsiteY3" fmla="*/ 1320072 h 1320072"/>
              <a:gd name="connsiteX4" fmla="*/ 0 w 2162082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082" h="1320072" extrusionOk="0">
                <a:moveTo>
                  <a:pt x="0" y="660036"/>
                </a:moveTo>
                <a:cubicBezTo>
                  <a:pt x="10936" y="213247"/>
                  <a:pt x="511695" y="22310"/>
                  <a:pt x="1081041" y="0"/>
                </a:cubicBezTo>
                <a:cubicBezTo>
                  <a:pt x="1595046" y="-31396"/>
                  <a:pt x="2172295" y="259700"/>
                  <a:pt x="2162082" y="660036"/>
                </a:cubicBezTo>
                <a:cubicBezTo>
                  <a:pt x="2196653" y="1001713"/>
                  <a:pt x="1651957" y="1386644"/>
                  <a:pt x="1081041" y="1320072"/>
                </a:cubicBezTo>
                <a:cubicBezTo>
                  <a:pt x="479236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80B8C975-20EC-49D0-BCEC-64F4310317B0}"/>
              </a:ext>
            </a:extLst>
          </p:cNvPr>
          <p:cNvSpPr/>
          <p:nvPr/>
        </p:nvSpPr>
        <p:spPr>
          <a:xfrm>
            <a:off x="9517034" y="1405165"/>
            <a:ext cx="1699760" cy="1320072"/>
          </a:xfrm>
          <a:custGeom>
            <a:avLst/>
            <a:gdLst>
              <a:gd name="connsiteX0" fmla="*/ 0 w 1699760"/>
              <a:gd name="connsiteY0" fmla="*/ 660036 h 1320072"/>
              <a:gd name="connsiteX1" fmla="*/ 849880 w 1699760"/>
              <a:gd name="connsiteY1" fmla="*/ 0 h 1320072"/>
              <a:gd name="connsiteX2" fmla="*/ 1699760 w 1699760"/>
              <a:gd name="connsiteY2" fmla="*/ 660036 h 1320072"/>
              <a:gd name="connsiteX3" fmla="*/ 849880 w 1699760"/>
              <a:gd name="connsiteY3" fmla="*/ 1320072 h 1320072"/>
              <a:gd name="connsiteX4" fmla="*/ 0 w 1699760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760" h="1320072" extrusionOk="0">
                <a:moveTo>
                  <a:pt x="0" y="660036"/>
                </a:moveTo>
                <a:cubicBezTo>
                  <a:pt x="5328" y="255428"/>
                  <a:pt x="433752" y="42893"/>
                  <a:pt x="849880" y="0"/>
                </a:cubicBezTo>
                <a:cubicBezTo>
                  <a:pt x="1236219" y="-31396"/>
                  <a:pt x="1709973" y="259700"/>
                  <a:pt x="1699760" y="660036"/>
                </a:cubicBezTo>
                <a:cubicBezTo>
                  <a:pt x="1755215" y="987909"/>
                  <a:pt x="1280145" y="1419731"/>
                  <a:pt x="849880" y="1320072"/>
                </a:cubicBezTo>
                <a:cubicBezTo>
                  <a:pt x="375741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C935A4-F54A-4FC4-AB09-45F282F8F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F969EDC-3E96-488C-890B-7C01BEFF4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9" y="1348238"/>
            <a:ext cx="124665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78C2C3-CAA3-4293-97B6-BD3B030D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47" y="1348238"/>
            <a:ext cx="358728" cy="720000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46FA5C70-6422-460A-B6F0-D34375F47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77" y="1328391"/>
            <a:ext cx="592791" cy="7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64ED83A-E341-4380-83CA-C7BE9DDFD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43" y="1348238"/>
            <a:ext cx="828127" cy="72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9F4551-A3FF-42BC-8FEC-C2AD5AE1F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45" y="1348238"/>
            <a:ext cx="1162685" cy="72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756486-1F8E-47F0-AB14-351721252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025403"/>
            <a:ext cx="1523957" cy="720000"/>
          </a:xfrm>
          <a:prstGeom prst="rect">
            <a:avLst/>
          </a:prstGeom>
          <a:ln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8184A2-1F46-4F34-81EA-2EAD3F461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00" y="4968918"/>
            <a:ext cx="1759293" cy="720000"/>
          </a:xfrm>
          <a:prstGeom prst="rect">
            <a:avLst/>
          </a:prstGeom>
          <a:ln>
            <a:noFill/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A3EB316-A2D3-434D-85B1-938EACFD1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69" y="4152869"/>
            <a:ext cx="1993357" cy="720000"/>
          </a:xfrm>
          <a:prstGeom prst="rect">
            <a:avLst/>
          </a:prstGeom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3232845-B07C-4093-B58F-35D3CE458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63" y="4968918"/>
            <a:ext cx="2227421" cy="720000"/>
          </a:xfrm>
          <a:prstGeom prst="rect">
            <a:avLst/>
          </a:prstGeom>
          <a:ln>
            <a:noFill/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697C291-57D9-4077-8AB6-0BE8D37660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96" y="4180361"/>
            <a:ext cx="2406785" cy="720000"/>
          </a:xfrm>
          <a:prstGeom prst="rect">
            <a:avLst/>
          </a:prstGeom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29CAD37-D0A5-4F87-AC84-9FFD4BD37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6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5442435-E961-4E06-9114-F45BC88E5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14" y="2467860"/>
            <a:ext cx="5321928" cy="1922279"/>
          </a:xfrm>
          <a:prstGeom prst="rect">
            <a:avLst/>
          </a:prstGeom>
          <a:ln>
            <a:noFill/>
          </a:ln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77E3866-3FA0-41E2-9245-450C9C209A45}"/>
              </a:ext>
            </a:extLst>
          </p:cNvPr>
          <p:cNvSpPr/>
          <p:nvPr/>
        </p:nvSpPr>
        <p:spPr>
          <a:xfrm>
            <a:off x="2818614" y="1921105"/>
            <a:ext cx="4003251" cy="316500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5113351">
                  <a:custGeom>
                    <a:avLst/>
                    <a:gdLst>
                      <a:gd name="connsiteX0" fmla="*/ 0 w 4176074"/>
                      <a:gd name="connsiteY0" fmla="*/ 2545697 h 5091394"/>
                      <a:gd name="connsiteX1" fmla="*/ 2088037 w 4176074"/>
                      <a:gd name="connsiteY1" fmla="*/ 0 h 5091394"/>
                      <a:gd name="connsiteX2" fmla="*/ 4176074 w 4176074"/>
                      <a:gd name="connsiteY2" fmla="*/ 2545697 h 5091394"/>
                      <a:gd name="connsiteX3" fmla="*/ 2088037 w 4176074"/>
                      <a:gd name="connsiteY3" fmla="*/ 5091394 h 5091394"/>
                      <a:gd name="connsiteX4" fmla="*/ 0 w 4176074"/>
                      <a:gd name="connsiteY4" fmla="*/ 2545697 h 509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6074" h="5091394" extrusionOk="0">
                        <a:moveTo>
                          <a:pt x="0" y="2545697"/>
                        </a:moveTo>
                        <a:cubicBezTo>
                          <a:pt x="36610" y="1273574"/>
                          <a:pt x="854000" y="28379"/>
                          <a:pt x="2088037" y="0"/>
                        </a:cubicBezTo>
                        <a:cubicBezTo>
                          <a:pt x="3178249" y="3254"/>
                          <a:pt x="4157876" y="1244935"/>
                          <a:pt x="4176074" y="2545697"/>
                        </a:cubicBezTo>
                        <a:cubicBezTo>
                          <a:pt x="4240717" y="4190441"/>
                          <a:pt x="3209481" y="5109728"/>
                          <a:pt x="2088037" y="5091394"/>
                        </a:cubicBezTo>
                        <a:cubicBezTo>
                          <a:pt x="1106988" y="5238103"/>
                          <a:pt x="265553" y="4037554"/>
                          <a:pt x="0" y="25456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41D35B-E94C-4D85-96A9-1E14F70E9151}"/>
              </a:ext>
            </a:extLst>
          </p:cNvPr>
          <p:cNvSpPr txBox="1"/>
          <p:nvPr/>
        </p:nvSpPr>
        <p:spPr>
          <a:xfrm>
            <a:off x="4245204" y="1090108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591E58-001A-4495-AF30-CA7EB7D58A89}"/>
              </a:ext>
            </a:extLst>
          </p:cNvPr>
          <p:cNvSpPr txBox="1"/>
          <p:nvPr/>
        </p:nvSpPr>
        <p:spPr>
          <a:xfrm>
            <a:off x="6622600" y="1712124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799332A-5F27-45DC-9662-90CBB238824C}"/>
              </a:ext>
            </a:extLst>
          </p:cNvPr>
          <p:cNvSpPr txBox="1"/>
          <p:nvPr/>
        </p:nvSpPr>
        <p:spPr>
          <a:xfrm>
            <a:off x="7296884" y="1721552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7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D56082-C93D-440F-8313-E427392D2F44}"/>
              </a:ext>
            </a:extLst>
          </p:cNvPr>
          <p:cNvSpPr txBox="1"/>
          <p:nvPr/>
        </p:nvSpPr>
        <p:spPr>
          <a:xfrm>
            <a:off x="7892846" y="1712125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8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AF14E7-5AE7-4377-880A-486A8C0D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F969EDC-3E96-488C-890B-7C01BEFF4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9" y="1348238"/>
            <a:ext cx="124665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78C2C3-CAA3-4293-97B6-BD3B030D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47" y="1348238"/>
            <a:ext cx="358728" cy="720000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46FA5C70-6422-460A-B6F0-D34375F47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77" y="1328391"/>
            <a:ext cx="592791" cy="7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64ED83A-E341-4380-83CA-C7BE9DDFD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43" y="1348238"/>
            <a:ext cx="828127" cy="72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9F4551-A3FF-42BC-8FEC-C2AD5AE1F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45" y="1348238"/>
            <a:ext cx="1162685" cy="72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756486-1F8E-47F0-AB14-351721252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" y="4025403"/>
            <a:ext cx="1523957" cy="720000"/>
          </a:xfrm>
          <a:prstGeom prst="rect">
            <a:avLst/>
          </a:prstGeom>
          <a:ln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8184A2-1F46-4F34-81EA-2EAD3F461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31" y="5070884"/>
            <a:ext cx="1759293" cy="720000"/>
          </a:xfrm>
          <a:prstGeom prst="rect">
            <a:avLst/>
          </a:prstGeom>
          <a:ln>
            <a:noFill/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A3EB316-A2D3-434D-85B1-938EACFD1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69" y="4152869"/>
            <a:ext cx="1993357" cy="720000"/>
          </a:xfrm>
          <a:prstGeom prst="rect">
            <a:avLst/>
          </a:prstGeom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3232845-B07C-4093-B58F-35D3CE458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62" y="5070884"/>
            <a:ext cx="2227421" cy="720000"/>
          </a:xfrm>
          <a:prstGeom prst="rect">
            <a:avLst/>
          </a:prstGeom>
          <a:ln>
            <a:noFill/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697C291-57D9-4077-8AB6-0BE8D37660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96" y="4180361"/>
            <a:ext cx="2406785" cy="720000"/>
          </a:xfrm>
          <a:prstGeom prst="rect">
            <a:avLst/>
          </a:prstGeom>
          <a:ln>
            <a:noFill/>
          </a:ln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2A8DF638-ADF4-4C95-A003-7F5A61BCF29B}"/>
              </a:ext>
            </a:extLst>
          </p:cNvPr>
          <p:cNvSpPr/>
          <p:nvPr/>
        </p:nvSpPr>
        <p:spPr>
          <a:xfrm>
            <a:off x="4275925" y="3767424"/>
            <a:ext cx="2471468" cy="1475030"/>
          </a:xfrm>
          <a:custGeom>
            <a:avLst/>
            <a:gdLst>
              <a:gd name="connsiteX0" fmla="*/ 0 w 2471468"/>
              <a:gd name="connsiteY0" fmla="*/ 737515 h 1475030"/>
              <a:gd name="connsiteX1" fmla="*/ 1235734 w 2471468"/>
              <a:gd name="connsiteY1" fmla="*/ 0 h 1475030"/>
              <a:gd name="connsiteX2" fmla="*/ 2471468 w 2471468"/>
              <a:gd name="connsiteY2" fmla="*/ 737515 h 1475030"/>
              <a:gd name="connsiteX3" fmla="*/ 1235734 w 2471468"/>
              <a:gd name="connsiteY3" fmla="*/ 1475030 h 1475030"/>
              <a:gd name="connsiteX4" fmla="*/ 0 w 2471468"/>
              <a:gd name="connsiteY4" fmla="*/ 737515 h 147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468" h="1475030" extrusionOk="0">
                <a:moveTo>
                  <a:pt x="0" y="737515"/>
                </a:moveTo>
                <a:cubicBezTo>
                  <a:pt x="15673" y="212306"/>
                  <a:pt x="576521" y="18740"/>
                  <a:pt x="1235734" y="0"/>
                </a:cubicBezTo>
                <a:cubicBezTo>
                  <a:pt x="1830576" y="-33135"/>
                  <a:pt x="2497312" y="239579"/>
                  <a:pt x="2471468" y="737515"/>
                </a:cubicBezTo>
                <a:cubicBezTo>
                  <a:pt x="2521238" y="1111936"/>
                  <a:pt x="1867870" y="1603305"/>
                  <a:pt x="1235734" y="1475030"/>
                </a:cubicBezTo>
                <a:cubicBezTo>
                  <a:pt x="527622" y="1559220"/>
                  <a:pt x="67585" y="1085388"/>
                  <a:pt x="0" y="737515"/>
                </a:cubicBezTo>
                <a:close/>
              </a:path>
            </a:pathLst>
          </a:custGeom>
          <a:noFill/>
          <a:ln w="28575">
            <a:solidFill>
              <a:srgbClr val="CC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D0FA7AD4-10FE-4715-97A7-F306A11B512A}"/>
              </a:ext>
            </a:extLst>
          </p:cNvPr>
          <p:cNvSpPr/>
          <p:nvPr/>
        </p:nvSpPr>
        <p:spPr>
          <a:xfrm>
            <a:off x="2566724" y="1077270"/>
            <a:ext cx="1232802" cy="1320072"/>
          </a:xfrm>
          <a:custGeom>
            <a:avLst/>
            <a:gdLst>
              <a:gd name="connsiteX0" fmla="*/ 0 w 1232802"/>
              <a:gd name="connsiteY0" fmla="*/ 660036 h 1320072"/>
              <a:gd name="connsiteX1" fmla="*/ 616401 w 1232802"/>
              <a:gd name="connsiteY1" fmla="*/ 0 h 1320072"/>
              <a:gd name="connsiteX2" fmla="*/ 1232802 w 1232802"/>
              <a:gd name="connsiteY2" fmla="*/ 660036 h 1320072"/>
              <a:gd name="connsiteX3" fmla="*/ 616401 w 1232802"/>
              <a:gd name="connsiteY3" fmla="*/ 1320072 h 1320072"/>
              <a:gd name="connsiteX4" fmla="*/ 0 w 1232802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802" h="1320072" extrusionOk="0">
                <a:moveTo>
                  <a:pt x="0" y="660036"/>
                </a:moveTo>
                <a:cubicBezTo>
                  <a:pt x="2183" y="279087"/>
                  <a:pt x="299719" y="19129"/>
                  <a:pt x="616401" y="0"/>
                </a:cubicBezTo>
                <a:cubicBezTo>
                  <a:pt x="873793" y="-31396"/>
                  <a:pt x="1243015" y="259700"/>
                  <a:pt x="1232802" y="660036"/>
                </a:cubicBezTo>
                <a:cubicBezTo>
                  <a:pt x="1268240" y="1001140"/>
                  <a:pt x="952264" y="1331707"/>
                  <a:pt x="616401" y="1320072"/>
                </a:cubicBezTo>
                <a:cubicBezTo>
                  <a:pt x="271209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F6CF3382-8FA8-4161-8AB8-E13D5BE5CBF3}"/>
              </a:ext>
            </a:extLst>
          </p:cNvPr>
          <p:cNvSpPr/>
          <p:nvPr/>
        </p:nvSpPr>
        <p:spPr>
          <a:xfrm>
            <a:off x="38130" y="3725367"/>
            <a:ext cx="1970280" cy="1320072"/>
          </a:xfrm>
          <a:custGeom>
            <a:avLst/>
            <a:gdLst>
              <a:gd name="connsiteX0" fmla="*/ 0 w 1970280"/>
              <a:gd name="connsiteY0" fmla="*/ 660036 h 1320072"/>
              <a:gd name="connsiteX1" fmla="*/ 985140 w 1970280"/>
              <a:gd name="connsiteY1" fmla="*/ 0 h 1320072"/>
              <a:gd name="connsiteX2" fmla="*/ 1970280 w 1970280"/>
              <a:gd name="connsiteY2" fmla="*/ 660036 h 1320072"/>
              <a:gd name="connsiteX3" fmla="*/ 985140 w 1970280"/>
              <a:gd name="connsiteY3" fmla="*/ 1320072 h 1320072"/>
              <a:gd name="connsiteX4" fmla="*/ 0 w 1970280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280" h="1320072" extrusionOk="0">
                <a:moveTo>
                  <a:pt x="0" y="660036"/>
                </a:moveTo>
                <a:cubicBezTo>
                  <a:pt x="14693" y="184985"/>
                  <a:pt x="539937" y="79648"/>
                  <a:pt x="985140" y="0"/>
                </a:cubicBezTo>
                <a:cubicBezTo>
                  <a:pt x="1446181" y="-31396"/>
                  <a:pt x="1980493" y="259700"/>
                  <a:pt x="1970280" y="660036"/>
                </a:cubicBezTo>
                <a:cubicBezTo>
                  <a:pt x="2004672" y="1001831"/>
                  <a:pt x="1490492" y="1418752"/>
                  <a:pt x="985140" y="1320072"/>
                </a:cubicBezTo>
                <a:cubicBezTo>
                  <a:pt x="436299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2CF5318E-BCAE-4E84-B499-30A80AA9617F}"/>
              </a:ext>
            </a:extLst>
          </p:cNvPr>
          <p:cNvSpPr/>
          <p:nvPr/>
        </p:nvSpPr>
        <p:spPr>
          <a:xfrm>
            <a:off x="596543" y="1148020"/>
            <a:ext cx="1127910" cy="1249322"/>
          </a:xfrm>
          <a:custGeom>
            <a:avLst/>
            <a:gdLst>
              <a:gd name="connsiteX0" fmla="*/ 0 w 1127910"/>
              <a:gd name="connsiteY0" fmla="*/ 624661 h 1249322"/>
              <a:gd name="connsiteX1" fmla="*/ 563955 w 1127910"/>
              <a:gd name="connsiteY1" fmla="*/ 0 h 1249322"/>
              <a:gd name="connsiteX2" fmla="*/ 1127910 w 1127910"/>
              <a:gd name="connsiteY2" fmla="*/ 624661 h 1249322"/>
              <a:gd name="connsiteX3" fmla="*/ 563955 w 1127910"/>
              <a:gd name="connsiteY3" fmla="*/ 1249322 h 1249322"/>
              <a:gd name="connsiteX4" fmla="*/ 0 w 1127910"/>
              <a:gd name="connsiteY4" fmla="*/ 624661 h 12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910" h="1249322" extrusionOk="0">
                <a:moveTo>
                  <a:pt x="0" y="624661"/>
                </a:moveTo>
                <a:cubicBezTo>
                  <a:pt x="8273" y="217438"/>
                  <a:pt x="267210" y="11857"/>
                  <a:pt x="563955" y="0"/>
                </a:cubicBezTo>
                <a:cubicBezTo>
                  <a:pt x="838966" y="-13783"/>
                  <a:pt x="1150797" y="199420"/>
                  <a:pt x="1127910" y="624661"/>
                </a:cubicBezTo>
                <a:cubicBezTo>
                  <a:pt x="1137345" y="963416"/>
                  <a:pt x="866897" y="1271038"/>
                  <a:pt x="563955" y="1249322"/>
                </a:cubicBezTo>
                <a:cubicBezTo>
                  <a:pt x="248030" y="1263972"/>
                  <a:pt x="64323" y="913076"/>
                  <a:pt x="0" y="624661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A9D29971-14D9-42C4-B614-3AA4ED9135A3}"/>
              </a:ext>
            </a:extLst>
          </p:cNvPr>
          <p:cNvSpPr/>
          <p:nvPr/>
        </p:nvSpPr>
        <p:spPr>
          <a:xfrm>
            <a:off x="4734802" y="1081038"/>
            <a:ext cx="1912532" cy="1320072"/>
          </a:xfrm>
          <a:custGeom>
            <a:avLst/>
            <a:gdLst>
              <a:gd name="connsiteX0" fmla="*/ 0 w 1912532"/>
              <a:gd name="connsiteY0" fmla="*/ 660036 h 1320072"/>
              <a:gd name="connsiteX1" fmla="*/ 956266 w 1912532"/>
              <a:gd name="connsiteY1" fmla="*/ 0 h 1320072"/>
              <a:gd name="connsiteX2" fmla="*/ 1912532 w 1912532"/>
              <a:gd name="connsiteY2" fmla="*/ 660036 h 1320072"/>
              <a:gd name="connsiteX3" fmla="*/ 956266 w 1912532"/>
              <a:gd name="connsiteY3" fmla="*/ 1320072 h 1320072"/>
              <a:gd name="connsiteX4" fmla="*/ 0 w 1912532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532" h="1320072" extrusionOk="0">
                <a:moveTo>
                  <a:pt x="0" y="660036"/>
                </a:moveTo>
                <a:cubicBezTo>
                  <a:pt x="1655" y="283061"/>
                  <a:pt x="437964" y="7917"/>
                  <a:pt x="956266" y="0"/>
                </a:cubicBezTo>
                <a:cubicBezTo>
                  <a:pt x="1401360" y="-31396"/>
                  <a:pt x="1922745" y="259700"/>
                  <a:pt x="1912532" y="660036"/>
                </a:cubicBezTo>
                <a:cubicBezTo>
                  <a:pt x="2014853" y="956932"/>
                  <a:pt x="1459114" y="1384497"/>
                  <a:pt x="956266" y="1320072"/>
                </a:cubicBezTo>
                <a:cubicBezTo>
                  <a:pt x="423372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13530A65-216F-40CE-9BBC-80DF597979BA}"/>
              </a:ext>
            </a:extLst>
          </p:cNvPr>
          <p:cNvSpPr/>
          <p:nvPr/>
        </p:nvSpPr>
        <p:spPr>
          <a:xfrm>
            <a:off x="6647334" y="4770848"/>
            <a:ext cx="2850710" cy="1320072"/>
          </a:xfrm>
          <a:custGeom>
            <a:avLst/>
            <a:gdLst>
              <a:gd name="connsiteX0" fmla="*/ 0 w 2850710"/>
              <a:gd name="connsiteY0" fmla="*/ 660036 h 1320072"/>
              <a:gd name="connsiteX1" fmla="*/ 1425355 w 2850710"/>
              <a:gd name="connsiteY1" fmla="*/ 0 h 1320072"/>
              <a:gd name="connsiteX2" fmla="*/ 2850710 w 2850710"/>
              <a:gd name="connsiteY2" fmla="*/ 660036 h 1320072"/>
              <a:gd name="connsiteX3" fmla="*/ 1425355 w 2850710"/>
              <a:gd name="connsiteY3" fmla="*/ 1320072 h 1320072"/>
              <a:gd name="connsiteX4" fmla="*/ 0 w 2850710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710" h="1320072" extrusionOk="0">
                <a:moveTo>
                  <a:pt x="0" y="660036"/>
                </a:moveTo>
                <a:cubicBezTo>
                  <a:pt x="12097" y="204510"/>
                  <a:pt x="674249" y="29077"/>
                  <a:pt x="1425355" y="0"/>
                </a:cubicBezTo>
                <a:cubicBezTo>
                  <a:pt x="2129520" y="-31396"/>
                  <a:pt x="2860923" y="259700"/>
                  <a:pt x="2850710" y="660036"/>
                </a:cubicBezTo>
                <a:cubicBezTo>
                  <a:pt x="2878173" y="1006412"/>
                  <a:pt x="2153742" y="1469940"/>
                  <a:pt x="1425355" y="1320072"/>
                </a:cubicBezTo>
                <a:cubicBezTo>
                  <a:pt x="633390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A76917F7-25E9-4338-B847-A70F7FF67B11}"/>
              </a:ext>
            </a:extLst>
          </p:cNvPr>
          <p:cNvSpPr/>
          <p:nvPr/>
        </p:nvSpPr>
        <p:spPr>
          <a:xfrm>
            <a:off x="9716284" y="1077270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CC00CC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5EBB942F-F3C5-43E6-95EB-E09AFEDE0F0B}"/>
              </a:ext>
            </a:extLst>
          </p:cNvPr>
          <p:cNvSpPr/>
          <p:nvPr/>
        </p:nvSpPr>
        <p:spPr>
          <a:xfrm>
            <a:off x="1931028" y="4733663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95EBFB6B-6546-449D-826D-09D6D9ACD07D}"/>
              </a:ext>
            </a:extLst>
          </p:cNvPr>
          <p:cNvSpPr/>
          <p:nvPr/>
        </p:nvSpPr>
        <p:spPr>
          <a:xfrm>
            <a:off x="7288705" y="1048202"/>
            <a:ext cx="1635403" cy="1320072"/>
          </a:xfrm>
          <a:custGeom>
            <a:avLst/>
            <a:gdLst>
              <a:gd name="connsiteX0" fmla="*/ 0 w 1635403"/>
              <a:gd name="connsiteY0" fmla="*/ 660036 h 1320072"/>
              <a:gd name="connsiteX1" fmla="*/ 817702 w 1635403"/>
              <a:gd name="connsiteY1" fmla="*/ 0 h 1320072"/>
              <a:gd name="connsiteX2" fmla="*/ 1635404 w 1635403"/>
              <a:gd name="connsiteY2" fmla="*/ 660036 h 1320072"/>
              <a:gd name="connsiteX3" fmla="*/ 817702 w 1635403"/>
              <a:gd name="connsiteY3" fmla="*/ 1320072 h 1320072"/>
              <a:gd name="connsiteX4" fmla="*/ 0 w 1635403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403" h="1320072" extrusionOk="0">
                <a:moveTo>
                  <a:pt x="0" y="660036"/>
                </a:moveTo>
                <a:cubicBezTo>
                  <a:pt x="3110" y="272113"/>
                  <a:pt x="421762" y="44840"/>
                  <a:pt x="817702" y="0"/>
                </a:cubicBezTo>
                <a:cubicBezTo>
                  <a:pt x="1186269" y="-31396"/>
                  <a:pt x="1645617" y="259700"/>
                  <a:pt x="1635404" y="660036"/>
                </a:cubicBezTo>
                <a:cubicBezTo>
                  <a:pt x="1661303" y="1007445"/>
                  <a:pt x="1243813" y="1385030"/>
                  <a:pt x="817702" y="1320072"/>
                </a:cubicBezTo>
                <a:cubicBezTo>
                  <a:pt x="361335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BBFDE08E-7D77-4927-8874-C1CBC52CAAD4}"/>
              </a:ext>
            </a:extLst>
          </p:cNvPr>
          <p:cNvSpPr/>
          <p:nvPr/>
        </p:nvSpPr>
        <p:spPr>
          <a:xfrm>
            <a:off x="9507146" y="3800622"/>
            <a:ext cx="2646724" cy="1517087"/>
          </a:xfrm>
          <a:custGeom>
            <a:avLst/>
            <a:gdLst>
              <a:gd name="connsiteX0" fmla="*/ 0 w 2646724"/>
              <a:gd name="connsiteY0" fmla="*/ 758544 h 1517087"/>
              <a:gd name="connsiteX1" fmla="*/ 1323362 w 2646724"/>
              <a:gd name="connsiteY1" fmla="*/ 0 h 1517087"/>
              <a:gd name="connsiteX2" fmla="*/ 2646724 w 2646724"/>
              <a:gd name="connsiteY2" fmla="*/ 758544 h 1517087"/>
              <a:gd name="connsiteX3" fmla="*/ 1323362 w 2646724"/>
              <a:gd name="connsiteY3" fmla="*/ 1517088 h 1517087"/>
              <a:gd name="connsiteX4" fmla="*/ 0 w 2646724"/>
              <a:gd name="connsiteY4" fmla="*/ 758544 h 151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724" h="1517087" extrusionOk="0">
                <a:moveTo>
                  <a:pt x="0" y="758544"/>
                </a:moveTo>
                <a:cubicBezTo>
                  <a:pt x="10262" y="262422"/>
                  <a:pt x="704425" y="90168"/>
                  <a:pt x="1323362" y="0"/>
                </a:cubicBezTo>
                <a:cubicBezTo>
                  <a:pt x="2017153" y="-14021"/>
                  <a:pt x="2665408" y="274099"/>
                  <a:pt x="2646724" y="758544"/>
                </a:cubicBezTo>
                <a:cubicBezTo>
                  <a:pt x="2743424" y="1113560"/>
                  <a:pt x="2043433" y="1544614"/>
                  <a:pt x="1323362" y="1517088"/>
                </a:cubicBezTo>
                <a:cubicBezTo>
                  <a:pt x="568434" y="1596089"/>
                  <a:pt x="9496" y="1169124"/>
                  <a:pt x="0" y="75854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0DDA63F-EFFE-4C75-A702-95A9230D53C4}"/>
              </a:ext>
            </a:extLst>
          </p:cNvPr>
          <p:cNvSpPr txBox="1"/>
          <p:nvPr/>
        </p:nvSpPr>
        <p:spPr>
          <a:xfrm>
            <a:off x="320511" y="282804"/>
            <a:ext cx="1163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Kan je de </a:t>
            </a:r>
            <a:r>
              <a:rPr lang="nl-BE" dirty="0">
                <a:solidFill>
                  <a:srgbClr val="CC0000"/>
                </a:solidFill>
              </a:rPr>
              <a:t>8 </a:t>
            </a:r>
            <a:r>
              <a:rPr lang="nl-BE" dirty="0"/>
              <a:t>turfstreepjes tonen?</a:t>
            </a:r>
          </a:p>
          <a:p>
            <a:r>
              <a:rPr lang="nl-BE" dirty="0">
                <a:solidFill>
                  <a:schemeClr val="accent2"/>
                </a:solidFill>
              </a:rPr>
              <a:t>2</a:t>
            </a:r>
            <a:r>
              <a:rPr lang="nl-BE" dirty="0"/>
              <a:t>? </a:t>
            </a:r>
            <a:r>
              <a:rPr lang="nl-BE" dirty="0">
                <a:solidFill>
                  <a:srgbClr val="FFC000"/>
                </a:solidFill>
              </a:rPr>
              <a:t>6</a:t>
            </a:r>
            <a:r>
              <a:rPr lang="nl-BE" dirty="0"/>
              <a:t>? </a:t>
            </a:r>
            <a:r>
              <a:rPr lang="nl-BE" dirty="0">
                <a:solidFill>
                  <a:srgbClr val="92D050"/>
                </a:solidFill>
              </a:rPr>
              <a:t>1</a:t>
            </a:r>
            <a:r>
              <a:rPr lang="nl-BE" dirty="0"/>
              <a:t>? </a:t>
            </a:r>
            <a:r>
              <a:rPr lang="nl-BE" dirty="0">
                <a:solidFill>
                  <a:srgbClr val="00B0F0"/>
                </a:solidFill>
              </a:rPr>
              <a:t>3</a:t>
            </a:r>
            <a:r>
              <a:rPr lang="nl-BE" dirty="0"/>
              <a:t>?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nl-BE" dirty="0"/>
              <a:t>? </a:t>
            </a:r>
            <a:r>
              <a:rPr lang="nl-BE" dirty="0">
                <a:solidFill>
                  <a:srgbClr val="CC00CC"/>
                </a:solidFill>
              </a:rPr>
              <a:t>5</a:t>
            </a:r>
            <a:r>
              <a:rPr lang="nl-BE" dirty="0"/>
              <a:t>? </a:t>
            </a:r>
            <a:r>
              <a:rPr lang="nl-BE" dirty="0">
                <a:solidFill>
                  <a:srgbClr val="FF3399"/>
                </a:solidFill>
              </a:rPr>
              <a:t>7</a:t>
            </a:r>
            <a:r>
              <a:rPr lang="nl-BE" dirty="0"/>
              <a:t>? 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nl-BE" dirty="0"/>
              <a:t>? 10?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24B4EB-F008-4989-A7BB-52EE243225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D4F5D-2D08-47B4-825D-B44005C26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Getallenrij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8B470F-CDE0-49A0-8DC6-06D3B59FD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z="1200" dirty="0"/>
              <a:t>Hoeveelheden linken aan cijfer</a:t>
            </a:r>
          </a:p>
          <a:p>
            <a:r>
              <a:rPr lang="nl-BE" sz="1200" dirty="0"/>
              <a:t>1-5</a:t>
            </a:r>
          </a:p>
          <a:p>
            <a:r>
              <a:rPr lang="nl-BE" sz="1200" dirty="0"/>
              <a:t>1-10</a:t>
            </a:r>
          </a:p>
          <a:p>
            <a:r>
              <a:rPr lang="nl-BE" sz="1200" dirty="0"/>
              <a:t>cijferburen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0A331A-E068-4624-AE14-9326493C0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B4CCBE-16A5-4C79-883E-8DF13648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219330" y="202361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219330" y="1554477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219330" y="29065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219330" y="4258709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219330" y="5610825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1CD37A-E55B-4D1F-9EA9-13CA805BF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5707317"/>
            <a:ext cx="900000" cy="9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2DC05F0-73D8-4A74-8CED-C93C14F4F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300534"/>
            <a:ext cx="900000" cy="90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4F6ECA1-7BFD-42F7-B8E4-C2BDF6B5B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1652650"/>
            <a:ext cx="900000" cy="90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98BB0E-9100-45DF-B034-6D549E1D7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3004766"/>
            <a:ext cx="900000" cy="90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DFA484D-32DB-4AAD-9906-5D3C0A96D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4335188"/>
            <a:ext cx="900000" cy="90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3F58A46-5E77-46ED-A0E2-90EBFBF2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20" y="448455"/>
            <a:ext cx="124665" cy="72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ACD05A6-05FE-480A-9434-B81E2B4A2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67" y="1754485"/>
            <a:ext cx="358728" cy="720000"/>
          </a:xfrm>
          <a:prstGeom prst="rect">
            <a:avLst/>
          </a:prstGeom>
        </p:spPr>
      </p:pic>
      <p:pic>
        <p:nvPicPr>
          <p:cNvPr id="20" name="Afbeelding 19" descr="Afbeelding met tekening&#10;&#10;Automatisch gegenereerde beschrijving">
            <a:extLst>
              <a:ext uri="{FF2B5EF4-FFF2-40B4-BE49-F238E27FC236}">
                <a16:creationId xmlns:a16="http://schemas.microsoft.com/office/drawing/2014/main" id="{E48E5A88-A416-4BE0-925F-1F7318B01E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35" y="3152687"/>
            <a:ext cx="592791" cy="72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B3F0FFD-9F1E-4A96-84E9-A46C54C64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66" y="4483109"/>
            <a:ext cx="828127" cy="720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AF13B5D-24B3-4320-9F47-BBE87311E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86" y="5855238"/>
            <a:ext cx="1162685" cy="720000"/>
          </a:xfrm>
          <a:prstGeom prst="rect">
            <a:avLst/>
          </a:prstGeom>
        </p:spPr>
      </p:pic>
      <p:pic>
        <p:nvPicPr>
          <p:cNvPr id="23" name="Afbeelding 22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54D3CC81-196E-4BB8-9EBE-FA4E0D6CE1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3" y="418403"/>
            <a:ext cx="1800000" cy="748571"/>
          </a:xfrm>
          <a:prstGeom prst="rect">
            <a:avLst/>
          </a:prstGeom>
        </p:spPr>
      </p:pic>
      <p:pic>
        <p:nvPicPr>
          <p:cNvPr id="24" name="Afbeelding 23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7E6D3350-7592-4E75-9103-BA527A7A7A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3" y="1759248"/>
            <a:ext cx="1800000" cy="746666"/>
          </a:xfrm>
          <a:prstGeom prst="rect">
            <a:avLst/>
          </a:prstGeom>
        </p:spPr>
      </p:pic>
      <p:pic>
        <p:nvPicPr>
          <p:cNvPr id="25" name="Afbeelding 24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F57D0FF6-4B65-4DD4-BFBC-1A8647C0CA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3" y="3138402"/>
            <a:ext cx="1800000" cy="752381"/>
          </a:xfrm>
          <a:prstGeom prst="rect">
            <a:avLst/>
          </a:prstGeom>
        </p:spPr>
      </p:pic>
      <p:pic>
        <p:nvPicPr>
          <p:cNvPr id="26" name="Afbeelding 25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217806A9-92FA-4292-9331-D8ABEE4430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3" y="4507661"/>
            <a:ext cx="1800000" cy="750476"/>
          </a:xfrm>
          <a:prstGeom prst="rect">
            <a:avLst/>
          </a:prstGeom>
        </p:spPr>
      </p:pic>
      <p:pic>
        <p:nvPicPr>
          <p:cNvPr id="27" name="Afbeelding 26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D81060C4-DAFC-4815-BEAC-DF1029A2C9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3" y="5855238"/>
            <a:ext cx="1800000" cy="756191"/>
          </a:xfrm>
          <a:prstGeom prst="rect">
            <a:avLst/>
          </a:prstGeom>
        </p:spPr>
      </p:pic>
      <p:pic>
        <p:nvPicPr>
          <p:cNvPr id="28" name="Afbeelding 27" descr="Afbeelding met tekening, licht, tafel&#10;&#10;Automatisch gegenereerde beschrijving">
            <a:extLst>
              <a:ext uri="{FF2B5EF4-FFF2-40B4-BE49-F238E27FC236}">
                <a16:creationId xmlns:a16="http://schemas.microsoft.com/office/drawing/2014/main" id="{11A46766-9A2B-4B44-8A74-786A110432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04" y="68999"/>
            <a:ext cx="779306" cy="1131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9" name="Afbeelding 28" descr="Afbeelding met kleding&#10;&#10;Automatisch gegenereerde beschrijving">
            <a:extLst>
              <a:ext uri="{FF2B5EF4-FFF2-40B4-BE49-F238E27FC236}">
                <a16:creationId xmlns:a16="http://schemas.microsoft.com/office/drawing/2014/main" id="{C8D168CC-1E1D-4E06-90FE-D4F622D27B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9" y="1502695"/>
            <a:ext cx="801321" cy="1131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" name="Afbeelding 29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29976A93-626D-4EC3-BB85-7DE5E5BD51E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50" y="2863233"/>
            <a:ext cx="792074" cy="11315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1" name="Afbeelding 30" descr="Afbeelding met kleding&#10;&#10;Automatisch gegenereerde beschrijving">
            <a:extLst>
              <a:ext uri="{FF2B5EF4-FFF2-40B4-BE49-F238E27FC236}">
                <a16:creationId xmlns:a16="http://schemas.microsoft.com/office/drawing/2014/main" id="{577F825F-EA7C-49D2-B5F3-39752E2121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50" y="4207175"/>
            <a:ext cx="792074" cy="11315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2" name="Afbeelding 31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4519FEBB-4E46-43DB-9C17-785609DEBA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65" y="5559291"/>
            <a:ext cx="866059" cy="1131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71201C3-3F53-460E-900F-09220C3490E7}"/>
              </a:ext>
            </a:extLst>
          </p:cNvPr>
          <p:cNvCxnSpPr/>
          <p:nvPr/>
        </p:nvCxnSpPr>
        <p:spPr>
          <a:xfrm>
            <a:off x="0" y="1412942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9C3B2A91-37CD-47BB-9947-6E2682B00231}"/>
              </a:ext>
            </a:extLst>
          </p:cNvPr>
          <p:cNvCxnSpPr/>
          <p:nvPr/>
        </p:nvCxnSpPr>
        <p:spPr>
          <a:xfrm>
            <a:off x="0" y="2762547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AFCD1047-C081-4051-B7B4-EA2B748740E1}"/>
              </a:ext>
            </a:extLst>
          </p:cNvPr>
          <p:cNvCxnSpPr/>
          <p:nvPr/>
        </p:nvCxnSpPr>
        <p:spPr>
          <a:xfrm>
            <a:off x="0" y="4121579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AF99CBD4-1876-471B-BBE8-CB13CC336C1D}"/>
              </a:ext>
            </a:extLst>
          </p:cNvPr>
          <p:cNvCxnSpPr/>
          <p:nvPr/>
        </p:nvCxnSpPr>
        <p:spPr>
          <a:xfrm>
            <a:off x="0" y="5480611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119406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2657703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7734297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10272594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792D2EA-DAAA-4490-AE55-4E494036DC8E}"/>
              </a:ext>
            </a:extLst>
          </p:cNvPr>
          <p:cNvCxnSpPr/>
          <p:nvPr/>
        </p:nvCxnSpPr>
        <p:spPr>
          <a:xfrm>
            <a:off x="1649691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C42906E-62D1-4AB2-955D-1DCA076D8CCB}"/>
              </a:ext>
            </a:extLst>
          </p:cNvPr>
          <p:cNvCxnSpPr/>
          <p:nvPr/>
        </p:nvCxnSpPr>
        <p:spPr>
          <a:xfrm>
            <a:off x="4243633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33748B6-4225-40DB-A4F6-4A35A559DA7D}"/>
              </a:ext>
            </a:extLst>
          </p:cNvPr>
          <p:cNvCxnSpPr/>
          <p:nvPr/>
        </p:nvCxnSpPr>
        <p:spPr>
          <a:xfrm>
            <a:off x="6771589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BC20146-850D-4DE4-B1E5-F53F4ABF9FC0}"/>
              </a:ext>
            </a:extLst>
          </p:cNvPr>
          <p:cNvCxnSpPr/>
          <p:nvPr/>
        </p:nvCxnSpPr>
        <p:spPr>
          <a:xfrm>
            <a:off x="9271264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6BB8872-D236-4CA3-8394-7E213E7EFE0D}"/>
              </a:ext>
            </a:extLst>
          </p:cNvPr>
          <p:cNvSpPr txBox="1"/>
          <p:nvPr/>
        </p:nvSpPr>
        <p:spPr>
          <a:xfrm>
            <a:off x="1875934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7EA0AC2-AA4A-4BDB-8E34-713E90ABAB0C}"/>
              </a:ext>
            </a:extLst>
          </p:cNvPr>
          <p:cNvSpPr txBox="1"/>
          <p:nvPr/>
        </p:nvSpPr>
        <p:spPr>
          <a:xfrm>
            <a:off x="4441856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8987FD0-C2DB-4870-956F-19373267EC1F}"/>
              </a:ext>
            </a:extLst>
          </p:cNvPr>
          <p:cNvSpPr txBox="1"/>
          <p:nvPr/>
        </p:nvSpPr>
        <p:spPr>
          <a:xfrm>
            <a:off x="7007778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22B4B79-3571-4658-8825-7BD1EF5E30C1}"/>
              </a:ext>
            </a:extLst>
          </p:cNvPr>
          <p:cNvSpPr txBox="1"/>
          <p:nvPr/>
        </p:nvSpPr>
        <p:spPr>
          <a:xfrm>
            <a:off x="9535992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pic>
        <p:nvPicPr>
          <p:cNvPr id="21" name="Picture 6" descr="Afbeeldingsresultaat voor clipart bear">
            <a:extLst>
              <a:ext uri="{FF2B5EF4-FFF2-40B4-BE49-F238E27FC236}">
                <a16:creationId xmlns:a16="http://schemas.microsoft.com/office/drawing/2014/main" id="{85B3EDA0-4F20-4E68-973D-1D863281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9691" y="786964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fbeeldingsresultaat voor clipart bear">
            <a:extLst>
              <a:ext uri="{FF2B5EF4-FFF2-40B4-BE49-F238E27FC236}">
                <a16:creationId xmlns:a16="http://schemas.microsoft.com/office/drawing/2014/main" id="{417E2DEB-28AB-48BF-A484-3631AEE4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5936" y="786964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fbeeldingsresultaat voor clipart bear">
            <a:extLst>
              <a:ext uri="{FF2B5EF4-FFF2-40B4-BE49-F238E27FC236}">
                <a16:creationId xmlns:a16="http://schemas.microsoft.com/office/drawing/2014/main" id="{FA7E29D5-424C-4B5B-8837-EFBC176D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1858" y="786964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Afbeeldingsresultaat voor clipart bear">
            <a:extLst>
              <a:ext uri="{FF2B5EF4-FFF2-40B4-BE49-F238E27FC236}">
                <a16:creationId xmlns:a16="http://schemas.microsoft.com/office/drawing/2014/main" id="{C72D22E6-915D-4C32-AD51-08E4F9DF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1587" y="797131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9B2C0E90-1F3D-4ABE-B81C-4A04DF9E1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6" y="3129571"/>
            <a:ext cx="1440000" cy="598857"/>
          </a:xfrm>
          <a:prstGeom prst="rect">
            <a:avLst/>
          </a:prstGeom>
        </p:spPr>
      </p:pic>
      <p:pic>
        <p:nvPicPr>
          <p:cNvPr id="26" name="Afbeelding 25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F06861F3-7FD9-4A85-99B9-2FDE3B973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03" y="3129571"/>
            <a:ext cx="1440000" cy="597333"/>
          </a:xfrm>
          <a:prstGeom prst="rect">
            <a:avLst/>
          </a:prstGeom>
        </p:spPr>
      </p:pic>
      <p:pic>
        <p:nvPicPr>
          <p:cNvPr id="27" name="Afbeelding 26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644B8DD6-1295-4B19-AB1A-2FCDBCB04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3124999"/>
            <a:ext cx="1440000" cy="601905"/>
          </a:xfrm>
          <a:prstGeom prst="rect">
            <a:avLst/>
          </a:prstGeom>
        </p:spPr>
      </p:pic>
      <p:pic>
        <p:nvPicPr>
          <p:cNvPr id="28" name="Afbeelding 27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249F7946-1D50-47AE-BEEA-6991CB468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7" y="3124999"/>
            <a:ext cx="1440000" cy="600381"/>
          </a:xfrm>
          <a:prstGeom prst="rect">
            <a:avLst/>
          </a:prstGeom>
        </p:spPr>
      </p:pic>
      <p:pic>
        <p:nvPicPr>
          <p:cNvPr id="29" name="Afbeelding 28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73A87006-D6FD-476E-A1BD-77307FCE8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70" y="3120427"/>
            <a:ext cx="1440000" cy="6049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9E5E3F-D4FE-4A13-AF4B-5C8501C59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10D78CD-67CE-4F03-906A-A665F62614E6}"/>
              </a:ext>
            </a:extLst>
          </p:cNvPr>
          <p:cNvSpPr/>
          <p:nvPr/>
        </p:nvSpPr>
        <p:spPr>
          <a:xfrm>
            <a:off x="119406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61426BC-5570-4DD5-9216-4ACCC416B556}"/>
              </a:ext>
            </a:extLst>
          </p:cNvPr>
          <p:cNvSpPr/>
          <p:nvPr/>
        </p:nvSpPr>
        <p:spPr>
          <a:xfrm>
            <a:off x="2657703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2A8BD4B-73EF-4AFE-A0F7-DD804072EAE5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216ABBF-607B-49F3-AC82-53BB32F0441F}"/>
              </a:ext>
            </a:extLst>
          </p:cNvPr>
          <p:cNvSpPr/>
          <p:nvPr/>
        </p:nvSpPr>
        <p:spPr>
          <a:xfrm>
            <a:off x="7734297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BFB7005-12B5-449A-A141-9D45F5272FE7}"/>
              </a:ext>
            </a:extLst>
          </p:cNvPr>
          <p:cNvSpPr/>
          <p:nvPr/>
        </p:nvSpPr>
        <p:spPr>
          <a:xfrm>
            <a:off x="10272594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F6E2945-EC9F-4758-BFC0-4D0599BD94C4}"/>
              </a:ext>
            </a:extLst>
          </p:cNvPr>
          <p:cNvCxnSpPr/>
          <p:nvPr/>
        </p:nvCxnSpPr>
        <p:spPr>
          <a:xfrm>
            <a:off x="1649691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EBBE929-E697-43C3-AB0D-025C9E3CA9A1}"/>
              </a:ext>
            </a:extLst>
          </p:cNvPr>
          <p:cNvCxnSpPr/>
          <p:nvPr/>
        </p:nvCxnSpPr>
        <p:spPr>
          <a:xfrm>
            <a:off x="4243633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65F0AB7-588F-4E6A-92A4-4A8740C15787}"/>
              </a:ext>
            </a:extLst>
          </p:cNvPr>
          <p:cNvCxnSpPr/>
          <p:nvPr/>
        </p:nvCxnSpPr>
        <p:spPr>
          <a:xfrm>
            <a:off x="6771589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7F6BCF7-FE2C-48FC-A6C8-36A14B04A81E}"/>
              </a:ext>
            </a:extLst>
          </p:cNvPr>
          <p:cNvCxnSpPr/>
          <p:nvPr/>
        </p:nvCxnSpPr>
        <p:spPr>
          <a:xfrm>
            <a:off x="9271264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DBEFED52-E6ED-415C-B0FC-FD8CEF288E99}"/>
              </a:ext>
            </a:extLst>
          </p:cNvPr>
          <p:cNvSpPr txBox="1"/>
          <p:nvPr/>
        </p:nvSpPr>
        <p:spPr>
          <a:xfrm>
            <a:off x="1875934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91098A8-5113-4015-8503-20014109F7A4}"/>
              </a:ext>
            </a:extLst>
          </p:cNvPr>
          <p:cNvSpPr txBox="1"/>
          <p:nvPr/>
        </p:nvSpPr>
        <p:spPr>
          <a:xfrm>
            <a:off x="4441856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0A35C9-93AE-435D-9B8D-55E42A3571CA}"/>
              </a:ext>
            </a:extLst>
          </p:cNvPr>
          <p:cNvSpPr txBox="1"/>
          <p:nvPr/>
        </p:nvSpPr>
        <p:spPr>
          <a:xfrm>
            <a:off x="7007778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D2363DD-AC43-4D3E-985F-1DF5DDB6D711}"/>
              </a:ext>
            </a:extLst>
          </p:cNvPr>
          <p:cNvSpPr txBox="1"/>
          <p:nvPr/>
        </p:nvSpPr>
        <p:spPr>
          <a:xfrm>
            <a:off x="9535992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pic>
        <p:nvPicPr>
          <p:cNvPr id="15" name="Picture 6" descr="Afbeeldingsresultaat voor clipart bear">
            <a:extLst>
              <a:ext uri="{FF2B5EF4-FFF2-40B4-BE49-F238E27FC236}">
                <a16:creationId xmlns:a16="http://schemas.microsoft.com/office/drawing/2014/main" id="{B1511846-0FFB-41D0-8D20-83509E75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9691" y="786964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fbeeldingsresultaat voor clipart bear">
            <a:extLst>
              <a:ext uri="{FF2B5EF4-FFF2-40B4-BE49-F238E27FC236}">
                <a16:creationId xmlns:a16="http://schemas.microsoft.com/office/drawing/2014/main" id="{E5070CFF-9F02-4F03-B9F6-B7F5C6EF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5936" y="786964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fbeeldingsresultaat voor clipart bear">
            <a:extLst>
              <a:ext uri="{FF2B5EF4-FFF2-40B4-BE49-F238E27FC236}">
                <a16:creationId xmlns:a16="http://schemas.microsoft.com/office/drawing/2014/main" id="{1962B23A-18F6-4AEC-B219-5411CC43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1858" y="786964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fbeeldingsresultaat voor clipart bear">
            <a:extLst>
              <a:ext uri="{FF2B5EF4-FFF2-40B4-BE49-F238E27FC236}">
                <a16:creationId xmlns:a16="http://schemas.microsoft.com/office/drawing/2014/main" id="{07B55DF5-6711-4B63-BCF0-52390D5D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1587" y="797131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E144F3D-3621-4DAD-B047-B465FE6A5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560E417-E88F-446C-BCD0-11FA299DCDBA}"/>
              </a:ext>
            </a:extLst>
          </p:cNvPr>
          <p:cNvSpPr/>
          <p:nvPr/>
        </p:nvSpPr>
        <p:spPr>
          <a:xfrm>
            <a:off x="119406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8AE297B-48A7-48F4-87FB-454FFFE67B50}"/>
              </a:ext>
            </a:extLst>
          </p:cNvPr>
          <p:cNvSpPr/>
          <p:nvPr/>
        </p:nvSpPr>
        <p:spPr>
          <a:xfrm>
            <a:off x="2657703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84D5022-CF2B-4685-B248-891211195749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803964-5A5B-487F-BCF1-D3CC21B7CAF1}"/>
              </a:ext>
            </a:extLst>
          </p:cNvPr>
          <p:cNvSpPr/>
          <p:nvPr/>
        </p:nvSpPr>
        <p:spPr>
          <a:xfrm>
            <a:off x="7734297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3A0F5E-B224-4701-BA0C-23DD872C5294}"/>
              </a:ext>
            </a:extLst>
          </p:cNvPr>
          <p:cNvSpPr/>
          <p:nvPr/>
        </p:nvSpPr>
        <p:spPr>
          <a:xfrm>
            <a:off x="10272594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Afbeelding 6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85A9374E-A089-4D1C-9CC7-D717B8A32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6" y="3129571"/>
            <a:ext cx="1440000" cy="598857"/>
          </a:xfrm>
          <a:prstGeom prst="rect">
            <a:avLst/>
          </a:prstGeom>
        </p:spPr>
      </p:pic>
      <p:pic>
        <p:nvPicPr>
          <p:cNvPr id="8" name="Afbeelding 7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243C53DA-D2AE-45FB-BC63-4EF4DF538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03" y="3129571"/>
            <a:ext cx="1440000" cy="597333"/>
          </a:xfrm>
          <a:prstGeom prst="rect">
            <a:avLst/>
          </a:prstGeom>
        </p:spPr>
      </p:pic>
      <p:pic>
        <p:nvPicPr>
          <p:cNvPr id="9" name="Afbeelding 8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0527C3E0-8D7F-45C4-B926-643193FAB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3124999"/>
            <a:ext cx="1440000" cy="601905"/>
          </a:xfrm>
          <a:prstGeom prst="rect">
            <a:avLst/>
          </a:prstGeom>
        </p:spPr>
      </p:pic>
      <p:pic>
        <p:nvPicPr>
          <p:cNvPr id="10" name="Afbeelding 9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ADBCA137-7F2B-4DDF-A3F4-1FEE4392D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7" y="3124999"/>
            <a:ext cx="1440000" cy="600381"/>
          </a:xfrm>
          <a:prstGeom prst="rect">
            <a:avLst/>
          </a:prstGeom>
        </p:spPr>
      </p:pic>
      <p:pic>
        <p:nvPicPr>
          <p:cNvPr id="11" name="Afbeelding 10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3B014CDC-E9D9-497F-9777-7BFF5F04F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70" y="3120427"/>
            <a:ext cx="1440000" cy="604953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681012A-ADA2-4B06-ACF2-19E3EAE5A3F1}"/>
              </a:ext>
            </a:extLst>
          </p:cNvPr>
          <p:cNvCxnSpPr>
            <a:cxnSpLocks/>
          </p:cNvCxnSpPr>
          <p:nvPr/>
        </p:nvCxnSpPr>
        <p:spPr>
          <a:xfrm flipH="1">
            <a:off x="1649691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B47711D3-5157-4934-92CB-AFDAA33DDF90}"/>
              </a:ext>
            </a:extLst>
          </p:cNvPr>
          <p:cNvSpPr txBox="1"/>
          <p:nvPr/>
        </p:nvSpPr>
        <p:spPr>
          <a:xfrm>
            <a:off x="1875934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6F4BCAD-7E88-4FD7-ABB4-EEED2ACC94DD}"/>
              </a:ext>
            </a:extLst>
          </p:cNvPr>
          <p:cNvCxnSpPr>
            <a:cxnSpLocks/>
          </p:cNvCxnSpPr>
          <p:nvPr/>
        </p:nvCxnSpPr>
        <p:spPr>
          <a:xfrm flipH="1">
            <a:off x="4231460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5660C2E-9A2D-4167-89AC-81F5E5C30EB9}"/>
              </a:ext>
            </a:extLst>
          </p:cNvPr>
          <p:cNvSpPr txBox="1"/>
          <p:nvPr/>
        </p:nvSpPr>
        <p:spPr>
          <a:xfrm>
            <a:off x="4457703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ED57C1F9-963F-4FC2-B262-98AE08633CCF}"/>
              </a:ext>
            </a:extLst>
          </p:cNvPr>
          <p:cNvCxnSpPr>
            <a:cxnSpLocks/>
          </p:cNvCxnSpPr>
          <p:nvPr/>
        </p:nvCxnSpPr>
        <p:spPr>
          <a:xfrm flipH="1">
            <a:off x="6813229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B30420EC-BB6C-4364-B034-324CC67998FF}"/>
              </a:ext>
            </a:extLst>
          </p:cNvPr>
          <p:cNvSpPr txBox="1"/>
          <p:nvPr/>
        </p:nvSpPr>
        <p:spPr>
          <a:xfrm>
            <a:off x="7039472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B9501605-BAA9-41C3-AA03-47728F3E068B}"/>
              </a:ext>
            </a:extLst>
          </p:cNvPr>
          <p:cNvCxnSpPr>
            <a:cxnSpLocks/>
          </p:cNvCxnSpPr>
          <p:nvPr/>
        </p:nvCxnSpPr>
        <p:spPr>
          <a:xfrm flipH="1">
            <a:off x="9376144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A91A17D9-B0F3-4F08-812C-CFF1D762F6F0}"/>
              </a:ext>
            </a:extLst>
          </p:cNvPr>
          <p:cNvSpPr txBox="1"/>
          <p:nvPr/>
        </p:nvSpPr>
        <p:spPr>
          <a:xfrm>
            <a:off x="9602387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pic>
        <p:nvPicPr>
          <p:cNvPr id="20" name="Picture 8" descr="Afbeeldingsresultaat voor butterfly clipart">
            <a:extLst>
              <a:ext uri="{FF2B5EF4-FFF2-40B4-BE49-F238E27FC236}">
                <a16:creationId xmlns:a16="http://schemas.microsoft.com/office/drawing/2014/main" id="{A472E620-421C-4B41-951D-24DECA5B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19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beeldingsresultaat voor butterfly clipart">
            <a:extLst>
              <a:ext uri="{FF2B5EF4-FFF2-40B4-BE49-F238E27FC236}">
                <a16:creationId xmlns:a16="http://schemas.microsoft.com/office/drawing/2014/main" id="{87EE796E-92AB-4334-800E-7999F082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88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fbeeldingsresultaat voor butterfly clipart">
            <a:extLst>
              <a:ext uri="{FF2B5EF4-FFF2-40B4-BE49-F238E27FC236}">
                <a16:creationId xmlns:a16="http://schemas.microsoft.com/office/drawing/2014/main" id="{852352AA-64CF-4CE3-B8AB-A37F40F0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57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fbeeldingsresultaat voor butterfly clipart">
            <a:extLst>
              <a:ext uri="{FF2B5EF4-FFF2-40B4-BE49-F238E27FC236}">
                <a16:creationId xmlns:a16="http://schemas.microsoft.com/office/drawing/2014/main" id="{58D9D153-0071-4401-9538-3D4E3258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26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6AB9265-E966-405B-B0C6-4683B302D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0947D9A-BA7E-41DA-ADAE-F14FAFB0F6E1}"/>
              </a:ext>
            </a:extLst>
          </p:cNvPr>
          <p:cNvSpPr/>
          <p:nvPr/>
        </p:nvSpPr>
        <p:spPr>
          <a:xfrm>
            <a:off x="119406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C90EEA-9790-4ECE-A848-70C5EE180491}"/>
              </a:ext>
            </a:extLst>
          </p:cNvPr>
          <p:cNvSpPr/>
          <p:nvPr/>
        </p:nvSpPr>
        <p:spPr>
          <a:xfrm>
            <a:off x="2657703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75EC1EC-5758-472E-8CB3-06610464AD15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5B28CA4-DEE8-4E18-B56A-09B1C5FD2AC5}"/>
              </a:ext>
            </a:extLst>
          </p:cNvPr>
          <p:cNvSpPr/>
          <p:nvPr/>
        </p:nvSpPr>
        <p:spPr>
          <a:xfrm>
            <a:off x="7734297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B2928C6-8076-4FE6-8A29-66F331420A4B}"/>
              </a:ext>
            </a:extLst>
          </p:cNvPr>
          <p:cNvSpPr/>
          <p:nvPr/>
        </p:nvSpPr>
        <p:spPr>
          <a:xfrm>
            <a:off x="10272594" y="2529000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600000 w 1800000"/>
              <a:gd name="connsiteY1" fmla="*/ 0 h 1800000"/>
              <a:gd name="connsiteX2" fmla="*/ 1200000 w 1800000"/>
              <a:gd name="connsiteY2" fmla="*/ 0 h 1800000"/>
              <a:gd name="connsiteX3" fmla="*/ 1800000 w 1800000"/>
              <a:gd name="connsiteY3" fmla="*/ 0 h 1800000"/>
              <a:gd name="connsiteX4" fmla="*/ 1800000 w 1800000"/>
              <a:gd name="connsiteY4" fmla="*/ 618000 h 1800000"/>
              <a:gd name="connsiteX5" fmla="*/ 1800000 w 1800000"/>
              <a:gd name="connsiteY5" fmla="*/ 1236000 h 1800000"/>
              <a:gd name="connsiteX6" fmla="*/ 1800000 w 1800000"/>
              <a:gd name="connsiteY6" fmla="*/ 1800000 h 1800000"/>
              <a:gd name="connsiteX7" fmla="*/ 1254000 w 1800000"/>
              <a:gd name="connsiteY7" fmla="*/ 1800000 h 1800000"/>
              <a:gd name="connsiteX8" fmla="*/ 636000 w 1800000"/>
              <a:gd name="connsiteY8" fmla="*/ 1800000 h 1800000"/>
              <a:gd name="connsiteX9" fmla="*/ 0 w 1800000"/>
              <a:gd name="connsiteY9" fmla="*/ 1800000 h 1800000"/>
              <a:gd name="connsiteX10" fmla="*/ 0 w 1800000"/>
              <a:gd name="connsiteY10" fmla="*/ 1182000 h 1800000"/>
              <a:gd name="connsiteX11" fmla="*/ 0 w 1800000"/>
              <a:gd name="connsiteY11" fmla="*/ 582000 h 1800000"/>
              <a:gd name="connsiteX12" fmla="*/ 0 w 1800000"/>
              <a:gd name="connsiteY12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800000" fill="none" extrusionOk="0">
                <a:moveTo>
                  <a:pt x="0" y="0"/>
                </a:moveTo>
                <a:cubicBezTo>
                  <a:pt x="184964" y="-14533"/>
                  <a:pt x="458821" y="-17255"/>
                  <a:pt x="600000" y="0"/>
                </a:cubicBezTo>
                <a:cubicBezTo>
                  <a:pt x="741179" y="17255"/>
                  <a:pt x="1051792" y="12117"/>
                  <a:pt x="1200000" y="0"/>
                </a:cubicBezTo>
                <a:cubicBezTo>
                  <a:pt x="1348208" y="-12117"/>
                  <a:pt x="1594005" y="-11176"/>
                  <a:pt x="1800000" y="0"/>
                </a:cubicBezTo>
                <a:cubicBezTo>
                  <a:pt x="1781456" y="239115"/>
                  <a:pt x="1790139" y="407720"/>
                  <a:pt x="1800000" y="618000"/>
                </a:cubicBezTo>
                <a:cubicBezTo>
                  <a:pt x="1809861" y="828280"/>
                  <a:pt x="1792947" y="1111884"/>
                  <a:pt x="1800000" y="1236000"/>
                </a:cubicBezTo>
                <a:cubicBezTo>
                  <a:pt x="1807053" y="1360116"/>
                  <a:pt x="1780107" y="1581068"/>
                  <a:pt x="1800000" y="1800000"/>
                </a:cubicBezTo>
                <a:cubicBezTo>
                  <a:pt x="1618202" y="1772941"/>
                  <a:pt x="1386847" y="1809925"/>
                  <a:pt x="1254000" y="1800000"/>
                </a:cubicBezTo>
                <a:cubicBezTo>
                  <a:pt x="1121153" y="1790075"/>
                  <a:pt x="842256" y="1796224"/>
                  <a:pt x="636000" y="1800000"/>
                </a:cubicBezTo>
                <a:cubicBezTo>
                  <a:pt x="429744" y="1803776"/>
                  <a:pt x="203379" y="1789509"/>
                  <a:pt x="0" y="1800000"/>
                </a:cubicBezTo>
                <a:cubicBezTo>
                  <a:pt x="12485" y="1560184"/>
                  <a:pt x="19989" y="1305787"/>
                  <a:pt x="0" y="1182000"/>
                </a:cubicBezTo>
                <a:cubicBezTo>
                  <a:pt x="-19989" y="1058213"/>
                  <a:pt x="23330" y="796342"/>
                  <a:pt x="0" y="582000"/>
                </a:cubicBezTo>
                <a:cubicBezTo>
                  <a:pt x="-23330" y="367658"/>
                  <a:pt x="14757" y="271600"/>
                  <a:pt x="0" y="0"/>
                </a:cubicBezTo>
                <a:close/>
              </a:path>
              <a:path w="1800000" h="1800000" stroke="0" extrusionOk="0">
                <a:moveTo>
                  <a:pt x="0" y="0"/>
                </a:moveTo>
                <a:cubicBezTo>
                  <a:pt x="213753" y="2678"/>
                  <a:pt x="429645" y="19662"/>
                  <a:pt x="564000" y="0"/>
                </a:cubicBezTo>
                <a:cubicBezTo>
                  <a:pt x="698355" y="-19662"/>
                  <a:pt x="921735" y="21521"/>
                  <a:pt x="1146000" y="0"/>
                </a:cubicBezTo>
                <a:cubicBezTo>
                  <a:pt x="1370265" y="-21521"/>
                  <a:pt x="1636099" y="10573"/>
                  <a:pt x="1800000" y="0"/>
                </a:cubicBezTo>
                <a:cubicBezTo>
                  <a:pt x="1802664" y="235541"/>
                  <a:pt x="1821849" y="434948"/>
                  <a:pt x="1800000" y="546000"/>
                </a:cubicBezTo>
                <a:cubicBezTo>
                  <a:pt x="1778151" y="657052"/>
                  <a:pt x="1795845" y="871305"/>
                  <a:pt x="1800000" y="1182000"/>
                </a:cubicBezTo>
                <a:cubicBezTo>
                  <a:pt x="1804155" y="1492695"/>
                  <a:pt x="1806651" y="1592046"/>
                  <a:pt x="1800000" y="1800000"/>
                </a:cubicBezTo>
                <a:cubicBezTo>
                  <a:pt x="1506162" y="1773670"/>
                  <a:pt x="1463150" y="1804665"/>
                  <a:pt x="1182000" y="1800000"/>
                </a:cubicBezTo>
                <a:cubicBezTo>
                  <a:pt x="900850" y="1795335"/>
                  <a:pt x="890070" y="1812541"/>
                  <a:pt x="618000" y="1800000"/>
                </a:cubicBezTo>
                <a:cubicBezTo>
                  <a:pt x="345930" y="1787459"/>
                  <a:pt x="296607" y="1817635"/>
                  <a:pt x="0" y="1800000"/>
                </a:cubicBezTo>
                <a:cubicBezTo>
                  <a:pt x="-17823" y="1671002"/>
                  <a:pt x="8072" y="1479481"/>
                  <a:pt x="0" y="1164000"/>
                </a:cubicBezTo>
                <a:cubicBezTo>
                  <a:pt x="-8072" y="848519"/>
                  <a:pt x="-13178" y="754046"/>
                  <a:pt x="0" y="528000"/>
                </a:cubicBezTo>
                <a:cubicBezTo>
                  <a:pt x="13178" y="301954"/>
                  <a:pt x="6255" y="1250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F9D79D2-A50A-489F-B25B-B714B3A88785}"/>
              </a:ext>
            </a:extLst>
          </p:cNvPr>
          <p:cNvCxnSpPr>
            <a:cxnSpLocks/>
          </p:cNvCxnSpPr>
          <p:nvPr/>
        </p:nvCxnSpPr>
        <p:spPr>
          <a:xfrm flipH="1">
            <a:off x="1649691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3E12B2CE-B680-4454-BA2E-84B8FCAB13A0}"/>
              </a:ext>
            </a:extLst>
          </p:cNvPr>
          <p:cNvSpPr txBox="1"/>
          <p:nvPr/>
        </p:nvSpPr>
        <p:spPr>
          <a:xfrm>
            <a:off x="1875934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CFD1F9B-2704-4CC4-8EFC-BBBD1A520BFD}"/>
              </a:ext>
            </a:extLst>
          </p:cNvPr>
          <p:cNvCxnSpPr>
            <a:cxnSpLocks/>
          </p:cNvCxnSpPr>
          <p:nvPr/>
        </p:nvCxnSpPr>
        <p:spPr>
          <a:xfrm flipH="1">
            <a:off x="4231460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06492D3-6650-4546-85DF-0CE6EA52E38E}"/>
              </a:ext>
            </a:extLst>
          </p:cNvPr>
          <p:cNvSpPr txBox="1"/>
          <p:nvPr/>
        </p:nvSpPr>
        <p:spPr>
          <a:xfrm>
            <a:off x="4457703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16ADD9A-7AAA-4291-92F0-7A1830E73375}"/>
              </a:ext>
            </a:extLst>
          </p:cNvPr>
          <p:cNvCxnSpPr>
            <a:cxnSpLocks/>
          </p:cNvCxnSpPr>
          <p:nvPr/>
        </p:nvCxnSpPr>
        <p:spPr>
          <a:xfrm flipH="1">
            <a:off x="6813229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466001F6-72D1-457A-9499-95EF439A2188}"/>
              </a:ext>
            </a:extLst>
          </p:cNvPr>
          <p:cNvSpPr txBox="1"/>
          <p:nvPr/>
        </p:nvSpPr>
        <p:spPr>
          <a:xfrm>
            <a:off x="7039472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1C9621A4-B8AA-45CE-9896-6CB44CC007AF}"/>
              </a:ext>
            </a:extLst>
          </p:cNvPr>
          <p:cNvCxnSpPr>
            <a:cxnSpLocks/>
          </p:cNvCxnSpPr>
          <p:nvPr/>
        </p:nvCxnSpPr>
        <p:spPr>
          <a:xfrm flipH="1">
            <a:off x="9376144" y="2092751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24802BFB-9776-4F46-B9EA-BA3B45E2B30E}"/>
              </a:ext>
            </a:extLst>
          </p:cNvPr>
          <p:cNvSpPr txBox="1"/>
          <p:nvPr/>
        </p:nvSpPr>
        <p:spPr>
          <a:xfrm>
            <a:off x="9602387" y="168996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pic>
        <p:nvPicPr>
          <p:cNvPr id="17" name="Picture 8" descr="Afbeeldingsresultaat voor butterfly clipart">
            <a:extLst>
              <a:ext uri="{FF2B5EF4-FFF2-40B4-BE49-F238E27FC236}">
                <a16:creationId xmlns:a16="http://schemas.microsoft.com/office/drawing/2014/main" id="{F52EBF9F-0545-40AD-AEB8-246EA19D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19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butterfly clipart">
            <a:extLst>
              <a:ext uri="{FF2B5EF4-FFF2-40B4-BE49-F238E27FC236}">
                <a16:creationId xmlns:a16="http://schemas.microsoft.com/office/drawing/2014/main" id="{994FFDD2-9662-4550-9BEA-CAF012ED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88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fbeeldingsresultaat voor butterfly clipart">
            <a:extLst>
              <a:ext uri="{FF2B5EF4-FFF2-40B4-BE49-F238E27FC236}">
                <a16:creationId xmlns:a16="http://schemas.microsoft.com/office/drawing/2014/main" id="{910BB283-3D80-48F4-9E36-D8F4280F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57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butterfly clipart">
            <a:extLst>
              <a:ext uri="{FF2B5EF4-FFF2-40B4-BE49-F238E27FC236}">
                <a16:creationId xmlns:a16="http://schemas.microsoft.com/office/drawing/2014/main" id="{6254AC38-6EF2-4355-A523-3B22A880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26" y="893713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E3DD53B-60D0-43C6-A09A-79F88BFA5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licht, tafel&#10;&#10;Automatisch gegenereerde beschrijving">
            <a:extLst>
              <a:ext uri="{FF2B5EF4-FFF2-40B4-BE49-F238E27FC236}">
                <a16:creationId xmlns:a16="http://schemas.microsoft.com/office/drawing/2014/main" id="{C801EB31-665E-4BBD-BD17-A80DD64A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1" y="1796341"/>
            <a:ext cx="991751" cy="14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Afbeelding 4" descr="Afbeelding met kleding&#10;&#10;Automatisch gegenereerde beschrijving">
            <a:extLst>
              <a:ext uri="{FF2B5EF4-FFF2-40B4-BE49-F238E27FC236}">
                <a16:creationId xmlns:a16="http://schemas.microsoft.com/office/drawing/2014/main" id="{68E4E895-D618-4E4C-9CC4-20A4D036C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7" y="1796341"/>
            <a:ext cx="1019767" cy="14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Afbeelding 6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247CC388-BC14-48A5-B33D-AD3F6687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9" y="1796341"/>
            <a:ext cx="1008000" cy="14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Afbeelding 8" descr="Afbeelding met kleding&#10;&#10;Automatisch gegenereerde beschrijving">
            <a:extLst>
              <a:ext uri="{FF2B5EF4-FFF2-40B4-BE49-F238E27FC236}">
                <a16:creationId xmlns:a16="http://schemas.microsoft.com/office/drawing/2014/main" id="{9DA200C4-A0A4-4363-A741-6B2B9F427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4" y="1796341"/>
            <a:ext cx="1008000" cy="14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Afbeelding 10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5045270F-9D58-4E58-990B-F0529BB63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12" y="1796341"/>
            <a:ext cx="1102154" cy="14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Afbeelding 12" descr="Afbeelding met kleding, tekening, bord&#10;&#10;Automatisch gegenereerde beschrijving">
            <a:extLst>
              <a:ext uri="{FF2B5EF4-FFF2-40B4-BE49-F238E27FC236}">
                <a16:creationId xmlns:a16="http://schemas.microsoft.com/office/drawing/2014/main" id="{3DEB42B1-F827-43C8-AABB-5F7AD7D5A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4" y="4305771"/>
            <a:ext cx="1927849" cy="1231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Afbeelding 14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993E203D-02CE-442B-8F7D-3B54C28F5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39" y="4305771"/>
            <a:ext cx="1927849" cy="1231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Afbeelding 16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80025E67-E390-4E61-8C16-E1BF34DEF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04" y="4305771"/>
            <a:ext cx="1927849" cy="1231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Afbeelding 18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560CBB19-C3FD-4735-864B-FAFC4A682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9" y="4305771"/>
            <a:ext cx="1927849" cy="1231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Afbeelding 20" descr="Afbeelding met kleding, bord, tekening&#10;&#10;Automatisch gegenereerde beschrijving">
            <a:extLst>
              <a:ext uri="{FF2B5EF4-FFF2-40B4-BE49-F238E27FC236}">
                <a16:creationId xmlns:a16="http://schemas.microsoft.com/office/drawing/2014/main" id="{D4B3AE9B-E6B0-4D45-AAB3-5D31FF955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74" y="4305771"/>
            <a:ext cx="1927849" cy="1231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78D3B13-C7AD-498D-8FFB-2CC288191C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95D1946-9F94-4763-A6D0-E7A87384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219330" y="202361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219330" y="1554477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219330" y="29065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219330" y="4258709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219330" y="5610825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1CD37A-E55B-4D1F-9EA9-13CA805BF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3" y="5693333"/>
            <a:ext cx="900000" cy="9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2DC05F0-73D8-4A74-8CED-C93C14F4F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3" y="286550"/>
            <a:ext cx="900000" cy="90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4F6ECA1-7BFD-42F7-B8E4-C2BDF6B5B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3" y="1638666"/>
            <a:ext cx="900000" cy="90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98BB0E-9100-45DF-B034-6D549E1D7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3" y="2990782"/>
            <a:ext cx="900000" cy="90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DFA484D-32DB-4AAD-9906-5D3C0A96D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3" y="4321204"/>
            <a:ext cx="900000" cy="90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3F58A46-5E77-46ED-A0E2-90EBFBF2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3" y="448455"/>
            <a:ext cx="124665" cy="72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ACD05A6-05FE-480A-9434-B81E2B4A2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50" y="1754485"/>
            <a:ext cx="358728" cy="720000"/>
          </a:xfrm>
          <a:prstGeom prst="rect">
            <a:avLst/>
          </a:prstGeom>
        </p:spPr>
      </p:pic>
      <p:pic>
        <p:nvPicPr>
          <p:cNvPr id="20" name="Afbeelding 19" descr="Afbeelding met tekening&#10;&#10;Automatisch gegenereerde beschrijving">
            <a:extLst>
              <a:ext uri="{FF2B5EF4-FFF2-40B4-BE49-F238E27FC236}">
                <a16:creationId xmlns:a16="http://schemas.microsoft.com/office/drawing/2014/main" id="{E48E5A88-A416-4BE0-925F-1F7318B01E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18" y="3152687"/>
            <a:ext cx="592791" cy="72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B3F0FFD-9F1E-4A96-84E9-A46C54C64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49" y="4483109"/>
            <a:ext cx="828127" cy="720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AF13B5D-24B3-4320-9F47-BBE87311E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69" y="5855238"/>
            <a:ext cx="1162685" cy="72000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71201C3-3F53-460E-900F-09220C3490E7}"/>
              </a:ext>
            </a:extLst>
          </p:cNvPr>
          <p:cNvCxnSpPr/>
          <p:nvPr/>
        </p:nvCxnSpPr>
        <p:spPr>
          <a:xfrm>
            <a:off x="0" y="1412942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9C3B2A91-37CD-47BB-9947-6E2682B00231}"/>
              </a:ext>
            </a:extLst>
          </p:cNvPr>
          <p:cNvCxnSpPr/>
          <p:nvPr/>
        </p:nvCxnSpPr>
        <p:spPr>
          <a:xfrm>
            <a:off x="0" y="2762547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AFCD1047-C081-4051-B7B4-EA2B748740E1}"/>
              </a:ext>
            </a:extLst>
          </p:cNvPr>
          <p:cNvCxnSpPr/>
          <p:nvPr/>
        </p:nvCxnSpPr>
        <p:spPr>
          <a:xfrm>
            <a:off x="0" y="4121579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AF99CBD4-1876-471B-BBE8-CB13CC336C1D}"/>
              </a:ext>
            </a:extLst>
          </p:cNvPr>
          <p:cNvCxnSpPr/>
          <p:nvPr/>
        </p:nvCxnSpPr>
        <p:spPr>
          <a:xfrm>
            <a:off x="0" y="5480611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48ED34C4-E602-488F-AE81-02386764B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1" y="285350"/>
            <a:ext cx="900000" cy="90000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1B98547D-976D-43B9-9191-F6B450A82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5" y="1615772"/>
            <a:ext cx="900000" cy="9000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035733D-EC98-423C-A830-13E631BE5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5" y="2965016"/>
            <a:ext cx="900000" cy="900000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3600C6F2-8FF9-4A05-918C-012CD9A3B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62" y="4314260"/>
            <a:ext cx="900000" cy="900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3E5F2BAD-D2E0-4A5C-8AD7-EEF9BD707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62" y="5690716"/>
            <a:ext cx="900000" cy="9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6B84A382-4D27-480E-992C-584BE87E45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03" y="5873333"/>
            <a:ext cx="1162685" cy="72000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0B975E6D-8738-458B-B99D-24AE230094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28" y="4478966"/>
            <a:ext cx="1162685" cy="72000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208042C8-B30C-40EE-ADE8-F2BE85CE94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33663"/>
            <a:ext cx="1162685" cy="720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F7C77AE0-48AB-428D-9DA8-6F909D04DD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94" y="1741225"/>
            <a:ext cx="1162685" cy="7200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823BBDBC-B112-4DA1-8F78-EA49536C4C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27" y="433630"/>
            <a:ext cx="1162685" cy="720000"/>
          </a:xfrm>
          <a:prstGeom prst="rect">
            <a:avLst/>
          </a:prstGeom>
        </p:spPr>
      </p:pic>
      <p:pic>
        <p:nvPicPr>
          <p:cNvPr id="50" name="Afbeelding 49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68AE37A2-883C-46C5-AC30-7C04F587D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07" y="411841"/>
            <a:ext cx="1800000" cy="748571"/>
          </a:xfrm>
          <a:prstGeom prst="rect">
            <a:avLst/>
          </a:prstGeom>
        </p:spPr>
      </p:pic>
      <p:pic>
        <p:nvPicPr>
          <p:cNvPr id="51" name="Afbeelding 50" descr="Afbeelding met binnen, oranje, tafel, zitten&#10;&#10;Automatisch gegenereerde beschrijving">
            <a:extLst>
              <a:ext uri="{FF2B5EF4-FFF2-40B4-BE49-F238E27FC236}">
                <a16:creationId xmlns:a16="http://schemas.microsoft.com/office/drawing/2014/main" id="{AB1DCDE5-C467-4F6A-88E8-609939012D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07" y="1713674"/>
            <a:ext cx="1800000" cy="744762"/>
          </a:xfrm>
          <a:prstGeom prst="rect">
            <a:avLst/>
          </a:prstGeom>
        </p:spPr>
      </p:pic>
      <p:pic>
        <p:nvPicPr>
          <p:cNvPr id="52" name="Afbeelding 51" descr="Afbeelding met binnen, oranje, tafel, klein&#10;&#10;Automatisch gegenereerde beschrijving">
            <a:extLst>
              <a:ext uri="{FF2B5EF4-FFF2-40B4-BE49-F238E27FC236}">
                <a16:creationId xmlns:a16="http://schemas.microsoft.com/office/drawing/2014/main" id="{66206FFB-B7A5-429E-A8DE-937788461A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07" y="3092527"/>
            <a:ext cx="1800000" cy="756191"/>
          </a:xfrm>
          <a:prstGeom prst="rect">
            <a:avLst/>
          </a:prstGeom>
        </p:spPr>
      </p:pic>
      <p:pic>
        <p:nvPicPr>
          <p:cNvPr id="53" name="Afbeelding 52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88358BFC-B8CC-4351-AEDB-B3EDF1361F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18" y="4466918"/>
            <a:ext cx="1800000" cy="754286"/>
          </a:xfrm>
          <a:prstGeom prst="rect">
            <a:avLst/>
          </a:prstGeom>
        </p:spPr>
      </p:pic>
      <p:pic>
        <p:nvPicPr>
          <p:cNvPr id="54" name="Afbeelding 53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7C14D79F-9E1E-4C37-AC31-9C8F92907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07" y="5819047"/>
            <a:ext cx="1800000" cy="756191"/>
          </a:xfrm>
          <a:prstGeom prst="rect">
            <a:avLst/>
          </a:prstGeom>
        </p:spPr>
      </p:pic>
      <p:pic>
        <p:nvPicPr>
          <p:cNvPr id="55" name="Afbeelding 54" descr="Afbeelding met kleding, tekening, bord&#10;&#10;Automatisch gegenereerde beschrijving">
            <a:extLst>
              <a:ext uri="{FF2B5EF4-FFF2-40B4-BE49-F238E27FC236}">
                <a16:creationId xmlns:a16="http://schemas.microsoft.com/office/drawing/2014/main" id="{E8499958-9E83-4019-A181-2A93E33D7D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91" y="248218"/>
            <a:ext cx="1440000" cy="920237"/>
          </a:xfrm>
          <a:prstGeom prst="rect">
            <a:avLst/>
          </a:prstGeom>
          <a:ln>
            <a:noFill/>
          </a:ln>
        </p:spPr>
      </p:pic>
      <p:pic>
        <p:nvPicPr>
          <p:cNvPr id="56" name="Afbeelding 55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7A095861-7029-495A-93ED-9997843791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91" y="1629756"/>
            <a:ext cx="1440000" cy="920237"/>
          </a:xfrm>
          <a:prstGeom prst="rect">
            <a:avLst/>
          </a:prstGeom>
          <a:ln>
            <a:noFill/>
          </a:ln>
        </p:spPr>
      </p:pic>
      <p:pic>
        <p:nvPicPr>
          <p:cNvPr id="57" name="Afbeelding 56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37FA12D5-A283-40B6-BFEC-369F2C5103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91" y="2995339"/>
            <a:ext cx="1440000" cy="920237"/>
          </a:xfrm>
          <a:prstGeom prst="rect">
            <a:avLst/>
          </a:prstGeom>
          <a:ln>
            <a:noFill/>
          </a:ln>
        </p:spPr>
      </p:pic>
      <p:pic>
        <p:nvPicPr>
          <p:cNvPr id="58" name="Afbeelding 57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A7F7B0BB-1D1B-46D8-BA71-F944880D0B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91" y="4345668"/>
            <a:ext cx="1440000" cy="920237"/>
          </a:xfrm>
          <a:prstGeom prst="rect">
            <a:avLst/>
          </a:prstGeom>
          <a:ln>
            <a:noFill/>
          </a:ln>
        </p:spPr>
      </p:pic>
      <p:pic>
        <p:nvPicPr>
          <p:cNvPr id="59" name="Afbeelding 58" descr="Afbeelding met kleding, bord, tekening&#10;&#10;Automatisch gegenereerde beschrijving">
            <a:extLst>
              <a:ext uri="{FF2B5EF4-FFF2-40B4-BE49-F238E27FC236}">
                <a16:creationId xmlns:a16="http://schemas.microsoft.com/office/drawing/2014/main" id="{9BBE53F6-2763-4D43-9A95-BBAE96CABE8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91" y="5704700"/>
            <a:ext cx="1440000" cy="9202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6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119407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1327610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2535813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3744016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4952219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E44C31A-B106-45A1-B48A-C4B4B2A950BA}"/>
              </a:ext>
            </a:extLst>
          </p:cNvPr>
          <p:cNvSpPr/>
          <p:nvPr/>
        </p:nvSpPr>
        <p:spPr>
          <a:xfrm>
            <a:off x="6160422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AC3F381-F649-4B20-83CF-4D3900986F4B}"/>
              </a:ext>
            </a:extLst>
          </p:cNvPr>
          <p:cNvSpPr/>
          <p:nvPr/>
        </p:nvSpPr>
        <p:spPr>
          <a:xfrm>
            <a:off x="7368625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1A87E85-118F-43F0-9DF3-59D1F4F76726}"/>
              </a:ext>
            </a:extLst>
          </p:cNvPr>
          <p:cNvSpPr/>
          <p:nvPr/>
        </p:nvSpPr>
        <p:spPr>
          <a:xfrm>
            <a:off x="8576828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FD1F4C8-3E3F-4DD6-A300-B4FCA335228A}"/>
              </a:ext>
            </a:extLst>
          </p:cNvPr>
          <p:cNvSpPr/>
          <p:nvPr/>
        </p:nvSpPr>
        <p:spPr>
          <a:xfrm>
            <a:off x="9785031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834517C-77B0-4C06-9113-8A4ADFCD697D}"/>
              </a:ext>
            </a:extLst>
          </p:cNvPr>
          <p:cNvSpPr/>
          <p:nvPr/>
        </p:nvSpPr>
        <p:spPr>
          <a:xfrm>
            <a:off x="10993234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2010319-333C-4D16-A6D4-941B280235A9}"/>
              </a:ext>
            </a:extLst>
          </p:cNvPr>
          <p:cNvCxnSpPr/>
          <p:nvPr/>
        </p:nvCxnSpPr>
        <p:spPr>
          <a:xfrm>
            <a:off x="267623" y="2677212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3565FFCF-5256-44DF-AEAF-C5CBE83BA15A}"/>
              </a:ext>
            </a:extLst>
          </p:cNvPr>
          <p:cNvSpPr txBox="1"/>
          <p:nvPr/>
        </p:nvSpPr>
        <p:spPr>
          <a:xfrm>
            <a:off x="493866" y="2274422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pic>
        <p:nvPicPr>
          <p:cNvPr id="44" name="Picture 6" descr="Afbeeldingsresultaat voor clipart bear">
            <a:extLst>
              <a:ext uri="{FF2B5EF4-FFF2-40B4-BE49-F238E27FC236}">
                <a16:creationId xmlns:a16="http://schemas.microsoft.com/office/drawing/2014/main" id="{CC4BC4AB-89A9-44EB-A163-185BCE90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23" y="1371425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0BE55E02-ECFA-4527-9D11-75679BDD5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" y="3241857"/>
            <a:ext cx="900000" cy="374286"/>
          </a:xfrm>
          <a:prstGeom prst="rect">
            <a:avLst/>
          </a:prstGeom>
        </p:spPr>
      </p:pic>
      <p:pic>
        <p:nvPicPr>
          <p:cNvPr id="49" name="Afbeelding 48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A60DA51E-1998-49FC-A9E7-477BB10AD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2" y="3242810"/>
            <a:ext cx="900000" cy="373333"/>
          </a:xfrm>
          <a:prstGeom prst="rect">
            <a:avLst/>
          </a:prstGeom>
        </p:spPr>
      </p:pic>
      <p:pic>
        <p:nvPicPr>
          <p:cNvPr id="50" name="Afbeelding 49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B50680AD-92A1-424B-91C9-777140A84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45" y="3239952"/>
            <a:ext cx="900000" cy="376191"/>
          </a:xfrm>
          <a:prstGeom prst="rect">
            <a:avLst/>
          </a:prstGeom>
        </p:spPr>
      </p:pic>
      <p:pic>
        <p:nvPicPr>
          <p:cNvPr id="51" name="Afbeelding 50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AFA1337C-429F-4EE2-B576-29A7AA883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8" y="3239952"/>
            <a:ext cx="900000" cy="375238"/>
          </a:xfrm>
          <a:prstGeom prst="rect">
            <a:avLst/>
          </a:prstGeom>
        </p:spPr>
      </p:pic>
      <p:pic>
        <p:nvPicPr>
          <p:cNvPr id="52" name="Afbeelding 51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027746AE-42A6-4EC9-8E3B-5A5F0B5926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19" y="3239952"/>
            <a:ext cx="900000" cy="378096"/>
          </a:xfrm>
          <a:prstGeom prst="rect">
            <a:avLst/>
          </a:prstGeom>
        </p:spPr>
      </p:pic>
      <p:pic>
        <p:nvPicPr>
          <p:cNvPr id="53" name="Afbeelding 52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7F855493-82B5-46BC-AD83-2C9CB556C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22" y="3239952"/>
            <a:ext cx="900000" cy="374285"/>
          </a:xfrm>
          <a:prstGeom prst="rect">
            <a:avLst/>
          </a:prstGeom>
        </p:spPr>
      </p:pic>
      <p:pic>
        <p:nvPicPr>
          <p:cNvPr id="54" name="Afbeelding 53" descr="Afbeelding met binnen, oranje, tafel, zitten&#10;&#10;Automatisch gegenereerde beschrijving">
            <a:extLst>
              <a:ext uri="{FF2B5EF4-FFF2-40B4-BE49-F238E27FC236}">
                <a16:creationId xmlns:a16="http://schemas.microsoft.com/office/drawing/2014/main" id="{3FC2D40B-BEE5-48BE-B04D-979A4FAF2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25" y="3237044"/>
            <a:ext cx="900000" cy="372381"/>
          </a:xfrm>
          <a:prstGeom prst="rect">
            <a:avLst/>
          </a:prstGeom>
        </p:spPr>
      </p:pic>
      <p:pic>
        <p:nvPicPr>
          <p:cNvPr id="55" name="Afbeelding 54" descr="Afbeelding met binnen, oranje, tafel, klein&#10;&#10;Automatisch gegenereerde beschrijving">
            <a:extLst>
              <a:ext uri="{FF2B5EF4-FFF2-40B4-BE49-F238E27FC236}">
                <a16:creationId xmlns:a16="http://schemas.microsoft.com/office/drawing/2014/main" id="{0E3E7434-E813-43EA-BA2E-27BD8BAD7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28" y="3231330"/>
            <a:ext cx="900000" cy="378095"/>
          </a:xfrm>
          <a:prstGeom prst="rect">
            <a:avLst/>
          </a:prstGeom>
        </p:spPr>
      </p:pic>
      <p:pic>
        <p:nvPicPr>
          <p:cNvPr id="56" name="Afbeelding 55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49799BD1-2C01-49F7-A826-B896999739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31" y="3239952"/>
            <a:ext cx="900000" cy="377143"/>
          </a:xfrm>
          <a:prstGeom prst="rect">
            <a:avLst/>
          </a:prstGeom>
        </p:spPr>
      </p:pic>
      <p:pic>
        <p:nvPicPr>
          <p:cNvPr id="57" name="Afbeelding 56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CFBA4DC9-B61A-4C9E-AB1C-E3060F380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34" y="3239952"/>
            <a:ext cx="900000" cy="37809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4C99E80-B23A-4A8D-AD41-4AF2951C62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119407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1327610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2535813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3744016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4952219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E44C31A-B106-45A1-B48A-C4B4B2A950BA}"/>
              </a:ext>
            </a:extLst>
          </p:cNvPr>
          <p:cNvSpPr/>
          <p:nvPr/>
        </p:nvSpPr>
        <p:spPr>
          <a:xfrm>
            <a:off x="6160422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AC3F381-F649-4B20-83CF-4D3900986F4B}"/>
              </a:ext>
            </a:extLst>
          </p:cNvPr>
          <p:cNvSpPr/>
          <p:nvPr/>
        </p:nvSpPr>
        <p:spPr>
          <a:xfrm>
            <a:off x="7368625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1A87E85-118F-43F0-9DF3-59D1F4F76726}"/>
              </a:ext>
            </a:extLst>
          </p:cNvPr>
          <p:cNvSpPr/>
          <p:nvPr/>
        </p:nvSpPr>
        <p:spPr>
          <a:xfrm>
            <a:off x="8576828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FD1F4C8-3E3F-4DD6-A300-B4FCA335228A}"/>
              </a:ext>
            </a:extLst>
          </p:cNvPr>
          <p:cNvSpPr/>
          <p:nvPr/>
        </p:nvSpPr>
        <p:spPr>
          <a:xfrm>
            <a:off x="9785031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834517C-77B0-4C06-9113-8A4ADFCD697D}"/>
              </a:ext>
            </a:extLst>
          </p:cNvPr>
          <p:cNvSpPr/>
          <p:nvPr/>
        </p:nvSpPr>
        <p:spPr>
          <a:xfrm>
            <a:off x="10993234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2010319-333C-4D16-A6D4-941B280235A9}"/>
              </a:ext>
            </a:extLst>
          </p:cNvPr>
          <p:cNvCxnSpPr/>
          <p:nvPr/>
        </p:nvCxnSpPr>
        <p:spPr>
          <a:xfrm>
            <a:off x="267623" y="2677212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3565FFCF-5256-44DF-AEAF-C5CBE83BA15A}"/>
              </a:ext>
            </a:extLst>
          </p:cNvPr>
          <p:cNvSpPr txBox="1"/>
          <p:nvPr/>
        </p:nvSpPr>
        <p:spPr>
          <a:xfrm>
            <a:off x="493866" y="2274422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pic>
        <p:nvPicPr>
          <p:cNvPr id="44" name="Picture 6" descr="Afbeeldingsresultaat voor clipart bear">
            <a:extLst>
              <a:ext uri="{FF2B5EF4-FFF2-40B4-BE49-F238E27FC236}">
                <a16:creationId xmlns:a16="http://schemas.microsoft.com/office/drawing/2014/main" id="{CC4BC4AB-89A9-44EB-A163-185BCE90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23" y="1371425"/>
            <a:ext cx="1165983" cy="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79B6147-760E-4D44-B5D3-359DC223C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119407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1327610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2535813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3744016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4952219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E44C31A-B106-45A1-B48A-C4B4B2A950BA}"/>
              </a:ext>
            </a:extLst>
          </p:cNvPr>
          <p:cNvSpPr/>
          <p:nvPr/>
        </p:nvSpPr>
        <p:spPr>
          <a:xfrm>
            <a:off x="6160422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AC3F381-F649-4B20-83CF-4D3900986F4B}"/>
              </a:ext>
            </a:extLst>
          </p:cNvPr>
          <p:cNvSpPr/>
          <p:nvPr/>
        </p:nvSpPr>
        <p:spPr>
          <a:xfrm>
            <a:off x="7368625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1A87E85-118F-43F0-9DF3-59D1F4F76726}"/>
              </a:ext>
            </a:extLst>
          </p:cNvPr>
          <p:cNvSpPr/>
          <p:nvPr/>
        </p:nvSpPr>
        <p:spPr>
          <a:xfrm>
            <a:off x="8576828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FD1F4C8-3E3F-4DD6-A300-B4FCA335228A}"/>
              </a:ext>
            </a:extLst>
          </p:cNvPr>
          <p:cNvSpPr/>
          <p:nvPr/>
        </p:nvSpPr>
        <p:spPr>
          <a:xfrm>
            <a:off x="9785031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834517C-77B0-4C06-9113-8A4ADFCD697D}"/>
              </a:ext>
            </a:extLst>
          </p:cNvPr>
          <p:cNvSpPr/>
          <p:nvPr/>
        </p:nvSpPr>
        <p:spPr>
          <a:xfrm>
            <a:off x="10993234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8" name="Afbeelding 47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0BE55E02-ECFA-4527-9D11-75679BDD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" y="3241857"/>
            <a:ext cx="900000" cy="374286"/>
          </a:xfrm>
          <a:prstGeom prst="rect">
            <a:avLst/>
          </a:prstGeom>
        </p:spPr>
      </p:pic>
      <p:pic>
        <p:nvPicPr>
          <p:cNvPr id="49" name="Afbeelding 48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A60DA51E-1998-49FC-A9E7-477BB10A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2" y="3242810"/>
            <a:ext cx="900000" cy="373333"/>
          </a:xfrm>
          <a:prstGeom prst="rect">
            <a:avLst/>
          </a:prstGeom>
        </p:spPr>
      </p:pic>
      <p:pic>
        <p:nvPicPr>
          <p:cNvPr id="50" name="Afbeelding 49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B50680AD-92A1-424B-91C9-777140A84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45" y="3239952"/>
            <a:ext cx="900000" cy="376191"/>
          </a:xfrm>
          <a:prstGeom prst="rect">
            <a:avLst/>
          </a:prstGeom>
        </p:spPr>
      </p:pic>
      <p:pic>
        <p:nvPicPr>
          <p:cNvPr id="51" name="Afbeelding 50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AFA1337C-429F-4EE2-B576-29A7AA883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8" y="3239952"/>
            <a:ext cx="900000" cy="375238"/>
          </a:xfrm>
          <a:prstGeom prst="rect">
            <a:avLst/>
          </a:prstGeom>
        </p:spPr>
      </p:pic>
      <p:pic>
        <p:nvPicPr>
          <p:cNvPr id="52" name="Afbeelding 51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027746AE-42A6-4EC9-8E3B-5A5F0B592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19" y="3239952"/>
            <a:ext cx="900000" cy="378096"/>
          </a:xfrm>
          <a:prstGeom prst="rect">
            <a:avLst/>
          </a:prstGeom>
        </p:spPr>
      </p:pic>
      <p:pic>
        <p:nvPicPr>
          <p:cNvPr id="53" name="Afbeelding 52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7F855493-82B5-46BC-AD83-2C9CB556C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22" y="3239952"/>
            <a:ext cx="900000" cy="374285"/>
          </a:xfrm>
          <a:prstGeom prst="rect">
            <a:avLst/>
          </a:prstGeom>
        </p:spPr>
      </p:pic>
      <p:pic>
        <p:nvPicPr>
          <p:cNvPr id="54" name="Afbeelding 53" descr="Afbeelding met binnen, oranje, tafel, zitten&#10;&#10;Automatisch gegenereerde beschrijving">
            <a:extLst>
              <a:ext uri="{FF2B5EF4-FFF2-40B4-BE49-F238E27FC236}">
                <a16:creationId xmlns:a16="http://schemas.microsoft.com/office/drawing/2014/main" id="{3FC2D40B-BEE5-48BE-B04D-979A4FAF2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25" y="3237044"/>
            <a:ext cx="900000" cy="372381"/>
          </a:xfrm>
          <a:prstGeom prst="rect">
            <a:avLst/>
          </a:prstGeom>
        </p:spPr>
      </p:pic>
      <p:pic>
        <p:nvPicPr>
          <p:cNvPr id="55" name="Afbeelding 54" descr="Afbeelding met binnen, oranje, tafel, klein&#10;&#10;Automatisch gegenereerde beschrijving">
            <a:extLst>
              <a:ext uri="{FF2B5EF4-FFF2-40B4-BE49-F238E27FC236}">
                <a16:creationId xmlns:a16="http://schemas.microsoft.com/office/drawing/2014/main" id="{0E3E7434-E813-43EA-BA2E-27BD8BAD7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28" y="3231330"/>
            <a:ext cx="900000" cy="378095"/>
          </a:xfrm>
          <a:prstGeom prst="rect">
            <a:avLst/>
          </a:prstGeom>
        </p:spPr>
      </p:pic>
      <p:pic>
        <p:nvPicPr>
          <p:cNvPr id="56" name="Afbeelding 55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49799BD1-2C01-49F7-A826-B89699973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31" y="3239952"/>
            <a:ext cx="900000" cy="377143"/>
          </a:xfrm>
          <a:prstGeom prst="rect">
            <a:avLst/>
          </a:prstGeom>
        </p:spPr>
      </p:pic>
      <p:pic>
        <p:nvPicPr>
          <p:cNvPr id="57" name="Afbeelding 56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CFBA4DC9-B61A-4C9E-AB1C-E3060F3808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34" y="3239952"/>
            <a:ext cx="900000" cy="378095"/>
          </a:xfrm>
          <a:prstGeom prst="rect">
            <a:avLst/>
          </a:prstGeom>
        </p:spPr>
      </p:pic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12D3C79D-ADB0-40A2-861F-C9A82ECA547F}"/>
              </a:ext>
            </a:extLst>
          </p:cNvPr>
          <p:cNvCxnSpPr>
            <a:cxnSpLocks/>
          </p:cNvCxnSpPr>
          <p:nvPr/>
        </p:nvCxnSpPr>
        <p:spPr>
          <a:xfrm flipH="1">
            <a:off x="10778949" y="2648933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E5CE52D0-DFCA-4F1A-8D44-0C4A35632771}"/>
              </a:ext>
            </a:extLst>
          </p:cNvPr>
          <p:cNvSpPr txBox="1"/>
          <p:nvPr/>
        </p:nvSpPr>
        <p:spPr>
          <a:xfrm>
            <a:off x="11005192" y="2246143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pic>
        <p:nvPicPr>
          <p:cNvPr id="27" name="Picture 8" descr="Afbeeldingsresultaat voor butterfly clipart">
            <a:extLst>
              <a:ext uri="{FF2B5EF4-FFF2-40B4-BE49-F238E27FC236}">
                <a16:creationId xmlns:a16="http://schemas.microsoft.com/office/drawing/2014/main" id="{0421DA13-A363-44D5-BF17-1CCEB22F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31" y="1449895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AFB31F-74DE-4D13-95B4-9C1DBA4674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4C567C-42C1-4A2F-9679-9C125B21B640}"/>
              </a:ext>
            </a:extLst>
          </p:cNvPr>
          <p:cNvSpPr/>
          <p:nvPr/>
        </p:nvSpPr>
        <p:spPr>
          <a:xfrm>
            <a:off x="119407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A5D730-8E7F-46E7-AA8C-F4829F9E498B}"/>
              </a:ext>
            </a:extLst>
          </p:cNvPr>
          <p:cNvSpPr/>
          <p:nvPr/>
        </p:nvSpPr>
        <p:spPr>
          <a:xfrm>
            <a:off x="1327610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F6B42CB-C0A8-415F-8496-9EA90F2EC15A}"/>
              </a:ext>
            </a:extLst>
          </p:cNvPr>
          <p:cNvSpPr/>
          <p:nvPr/>
        </p:nvSpPr>
        <p:spPr>
          <a:xfrm>
            <a:off x="2535813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25F95A-DF48-4F89-9CA3-E30051D3F067}"/>
              </a:ext>
            </a:extLst>
          </p:cNvPr>
          <p:cNvSpPr/>
          <p:nvPr/>
        </p:nvSpPr>
        <p:spPr>
          <a:xfrm>
            <a:off x="3744016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5E4D15A-57AA-4420-AB29-3CF728193456}"/>
              </a:ext>
            </a:extLst>
          </p:cNvPr>
          <p:cNvSpPr/>
          <p:nvPr/>
        </p:nvSpPr>
        <p:spPr>
          <a:xfrm>
            <a:off x="4952219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E44C31A-B106-45A1-B48A-C4B4B2A950BA}"/>
              </a:ext>
            </a:extLst>
          </p:cNvPr>
          <p:cNvSpPr/>
          <p:nvPr/>
        </p:nvSpPr>
        <p:spPr>
          <a:xfrm>
            <a:off x="6160422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AC3F381-F649-4B20-83CF-4D3900986F4B}"/>
              </a:ext>
            </a:extLst>
          </p:cNvPr>
          <p:cNvSpPr/>
          <p:nvPr/>
        </p:nvSpPr>
        <p:spPr>
          <a:xfrm>
            <a:off x="7368625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1A87E85-118F-43F0-9DF3-59D1F4F76726}"/>
              </a:ext>
            </a:extLst>
          </p:cNvPr>
          <p:cNvSpPr/>
          <p:nvPr/>
        </p:nvSpPr>
        <p:spPr>
          <a:xfrm>
            <a:off x="8576828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FD1F4C8-3E3F-4DD6-A300-B4FCA335228A}"/>
              </a:ext>
            </a:extLst>
          </p:cNvPr>
          <p:cNvSpPr/>
          <p:nvPr/>
        </p:nvSpPr>
        <p:spPr>
          <a:xfrm>
            <a:off x="9785031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834517C-77B0-4C06-9113-8A4ADFCD697D}"/>
              </a:ext>
            </a:extLst>
          </p:cNvPr>
          <p:cNvSpPr/>
          <p:nvPr/>
        </p:nvSpPr>
        <p:spPr>
          <a:xfrm>
            <a:off x="10993234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55FB1C8-6CCA-4B64-8CDA-08C4FD5EA943}"/>
              </a:ext>
            </a:extLst>
          </p:cNvPr>
          <p:cNvCxnSpPr>
            <a:cxnSpLocks/>
          </p:cNvCxnSpPr>
          <p:nvPr/>
        </p:nvCxnSpPr>
        <p:spPr>
          <a:xfrm flipH="1">
            <a:off x="10778949" y="2648933"/>
            <a:ext cx="120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04697BC0-03D0-4618-9CB0-6618669E5DEC}"/>
              </a:ext>
            </a:extLst>
          </p:cNvPr>
          <p:cNvSpPr txBox="1"/>
          <p:nvPr/>
        </p:nvSpPr>
        <p:spPr>
          <a:xfrm>
            <a:off x="11005192" y="2246143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pic>
        <p:nvPicPr>
          <p:cNvPr id="18" name="Picture 8" descr="Afbeeldingsresultaat voor butterfly clipart">
            <a:extLst>
              <a:ext uri="{FF2B5EF4-FFF2-40B4-BE49-F238E27FC236}">
                <a16:creationId xmlns:a16="http://schemas.microsoft.com/office/drawing/2014/main" id="{D2396396-E817-49EE-ABB4-D584AD65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31" y="1449895"/>
            <a:ext cx="1072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D6B1E6C-6D7E-4EA5-BB9C-4F272BB6B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12B787-DA12-470B-B6B3-356CF5BA4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1663895-AFDD-4D3A-91EC-C4E87AE411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10515600" cy="1325563"/>
          </a:xfrm>
        </p:spPr>
        <p:txBody>
          <a:bodyPr>
            <a:noAutofit/>
          </a:bodyPr>
          <a:lstStyle/>
          <a:p>
            <a:r>
              <a:rPr lang="nl-BE" sz="2800" dirty="0"/>
              <a:t>buren van een cijfer</a:t>
            </a:r>
            <a:br>
              <a:rPr lang="nl-BE" sz="2800" dirty="0"/>
            </a:br>
            <a:br>
              <a:rPr lang="nl-BE" sz="2800" dirty="0"/>
            </a:br>
            <a:r>
              <a:rPr lang="nl-BE" sz="2800" dirty="0"/>
              <a:t>     vb. 5 heeft als buren 4 en 6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E6FC01-6D01-44AF-9358-CBA2FC2DD9D9}"/>
              </a:ext>
            </a:extLst>
          </p:cNvPr>
          <p:cNvSpPr/>
          <p:nvPr/>
        </p:nvSpPr>
        <p:spPr>
          <a:xfrm>
            <a:off x="119407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5A3CB5F-0D15-4B4B-B398-103F771AA908}"/>
              </a:ext>
            </a:extLst>
          </p:cNvPr>
          <p:cNvSpPr/>
          <p:nvPr/>
        </p:nvSpPr>
        <p:spPr>
          <a:xfrm>
            <a:off x="1327610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9D97278-F33E-42B1-BBF2-A0B5A6B063D8}"/>
              </a:ext>
            </a:extLst>
          </p:cNvPr>
          <p:cNvSpPr/>
          <p:nvPr/>
        </p:nvSpPr>
        <p:spPr>
          <a:xfrm>
            <a:off x="2535813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FCC07B-3AD9-4A31-94AD-501E0C96A814}"/>
              </a:ext>
            </a:extLst>
          </p:cNvPr>
          <p:cNvSpPr/>
          <p:nvPr/>
        </p:nvSpPr>
        <p:spPr>
          <a:xfrm>
            <a:off x="3744016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184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29200 h 1080000"/>
              <a:gd name="connsiteX4" fmla="*/ 1080000 w 1080000"/>
              <a:gd name="connsiteY4" fmla="*/ 1080000 h 1080000"/>
              <a:gd name="connsiteX5" fmla="*/ 5184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508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EF7A3A8-ABD8-4CB1-9A56-D6303818C5B9}"/>
              </a:ext>
            </a:extLst>
          </p:cNvPr>
          <p:cNvSpPr/>
          <p:nvPr/>
        </p:nvSpPr>
        <p:spPr>
          <a:xfrm>
            <a:off x="4952219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184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29200 h 1080000"/>
              <a:gd name="connsiteX4" fmla="*/ 1080000 w 1080000"/>
              <a:gd name="connsiteY4" fmla="*/ 1080000 h 1080000"/>
              <a:gd name="connsiteX5" fmla="*/ 5184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508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B3D1BE-A594-4842-ACC1-CE9E83BAAF43}"/>
              </a:ext>
            </a:extLst>
          </p:cNvPr>
          <p:cNvSpPr/>
          <p:nvPr/>
        </p:nvSpPr>
        <p:spPr>
          <a:xfrm>
            <a:off x="6160422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184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29200 h 1080000"/>
              <a:gd name="connsiteX4" fmla="*/ 1080000 w 1080000"/>
              <a:gd name="connsiteY4" fmla="*/ 1080000 h 1080000"/>
              <a:gd name="connsiteX5" fmla="*/ 5184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508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4925383-FA9D-40BE-A174-070A6AE3C911}"/>
              </a:ext>
            </a:extLst>
          </p:cNvPr>
          <p:cNvSpPr/>
          <p:nvPr/>
        </p:nvSpPr>
        <p:spPr>
          <a:xfrm>
            <a:off x="7368625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4EE4AB9-9EFF-473E-B365-97F1FA1DFD0C}"/>
              </a:ext>
            </a:extLst>
          </p:cNvPr>
          <p:cNvSpPr/>
          <p:nvPr/>
        </p:nvSpPr>
        <p:spPr>
          <a:xfrm>
            <a:off x="8576828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B43FC97-069D-4AA9-9285-CA4FE28B7E29}"/>
              </a:ext>
            </a:extLst>
          </p:cNvPr>
          <p:cNvSpPr/>
          <p:nvPr/>
        </p:nvSpPr>
        <p:spPr>
          <a:xfrm>
            <a:off x="9785031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702B360-04B7-4302-A9F2-B3CCB074AF8B}"/>
              </a:ext>
            </a:extLst>
          </p:cNvPr>
          <p:cNvSpPr/>
          <p:nvPr/>
        </p:nvSpPr>
        <p:spPr>
          <a:xfrm>
            <a:off x="10993234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80B6A10-BF23-46B2-9EFC-782C0192C62B}"/>
              </a:ext>
            </a:extLst>
          </p:cNvPr>
          <p:cNvSpPr/>
          <p:nvPr/>
        </p:nvSpPr>
        <p:spPr>
          <a:xfrm>
            <a:off x="4952219" y="28919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FDE3D98-77C1-4AB2-B371-84054634D11D}"/>
              </a:ext>
            </a:extLst>
          </p:cNvPr>
          <p:cNvSpPr/>
          <p:nvPr/>
        </p:nvSpPr>
        <p:spPr>
          <a:xfrm>
            <a:off x="3744015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6CC167A-0CAE-48D0-A7C3-77437EA0D55B}"/>
              </a:ext>
            </a:extLst>
          </p:cNvPr>
          <p:cNvSpPr/>
          <p:nvPr/>
        </p:nvSpPr>
        <p:spPr>
          <a:xfrm>
            <a:off x="6159783" y="2889000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FEB8C6A-BFA7-45F3-B01C-EF9F563E9970}"/>
              </a:ext>
            </a:extLst>
          </p:cNvPr>
          <p:cNvSpPr/>
          <p:nvPr/>
        </p:nvSpPr>
        <p:spPr>
          <a:xfrm>
            <a:off x="92707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36EDA8FA-10D2-4D76-8171-EADBDA2A915A}"/>
              </a:ext>
            </a:extLst>
          </p:cNvPr>
          <p:cNvSpPr/>
          <p:nvPr/>
        </p:nvSpPr>
        <p:spPr>
          <a:xfrm>
            <a:off x="1300910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DC3B1C7-7B09-4498-AB83-2E99D6CF57FF}"/>
              </a:ext>
            </a:extLst>
          </p:cNvPr>
          <p:cNvSpPr/>
          <p:nvPr/>
        </p:nvSpPr>
        <p:spPr>
          <a:xfrm>
            <a:off x="2509113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52452A5-7A06-4070-AEA8-A92354CD04F2}"/>
              </a:ext>
            </a:extLst>
          </p:cNvPr>
          <p:cNvSpPr/>
          <p:nvPr/>
        </p:nvSpPr>
        <p:spPr>
          <a:xfrm>
            <a:off x="3717316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3FA0CF9E-D8AC-4F8D-827F-7189B8FD6D86}"/>
              </a:ext>
            </a:extLst>
          </p:cNvPr>
          <p:cNvSpPr/>
          <p:nvPr/>
        </p:nvSpPr>
        <p:spPr>
          <a:xfrm>
            <a:off x="4925519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95292DF-8473-4EA5-995A-8EA4AE3A5CBB}"/>
              </a:ext>
            </a:extLst>
          </p:cNvPr>
          <p:cNvSpPr/>
          <p:nvPr/>
        </p:nvSpPr>
        <p:spPr>
          <a:xfrm>
            <a:off x="6133722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D27B8CE8-9177-4817-9D35-40831172C789}"/>
              </a:ext>
            </a:extLst>
          </p:cNvPr>
          <p:cNvSpPr/>
          <p:nvPr/>
        </p:nvSpPr>
        <p:spPr>
          <a:xfrm>
            <a:off x="7341925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2E5B3E5C-4ADB-4752-9A0A-B84EEBFEBAA3}"/>
              </a:ext>
            </a:extLst>
          </p:cNvPr>
          <p:cNvSpPr/>
          <p:nvPr/>
        </p:nvSpPr>
        <p:spPr>
          <a:xfrm>
            <a:off x="8550128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F4F2FF2-6A6A-471D-8D98-46AB5F6D77A0}"/>
              </a:ext>
            </a:extLst>
          </p:cNvPr>
          <p:cNvSpPr/>
          <p:nvPr/>
        </p:nvSpPr>
        <p:spPr>
          <a:xfrm>
            <a:off x="9758331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68D09EC5-624D-4755-B03F-F5018983067C}"/>
              </a:ext>
            </a:extLst>
          </p:cNvPr>
          <p:cNvSpPr/>
          <p:nvPr/>
        </p:nvSpPr>
        <p:spPr>
          <a:xfrm>
            <a:off x="10966534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40" name="Picture 8" descr="Afbeeldingsresultaat voor butterfly clipart">
            <a:extLst>
              <a:ext uri="{FF2B5EF4-FFF2-40B4-BE49-F238E27FC236}">
                <a16:creationId xmlns:a16="http://schemas.microsoft.com/office/drawing/2014/main" id="{7FDE0AA8-5B7B-4354-A8CF-9D8C170E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29" y="4544820"/>
            <a:ext cx="754145" cy="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kstvak 40">
            <a:extLst>
              <a:ext uri="{FF2B5EF4-FFF2-40B4-BE49-F238E27FC236}">
                <a16:creationId xmlns:a16="http://schemas.microsoft.com/office/drawing/2014/main" id="{AB07D4CD-ACC1-40F4-B5EF-473A10292774}"/>
              </a:ext>
            </a:extLst>
          </p:cNvPr>
          <p:cNvSpPr txBox="1"/>
          <p:nvPr/>
        </p:nvSpPr>
        <p:spPr>
          <a:xfrm>
            <a:off x="9333389" y="5051254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pic>
        <p:nvPicPr>
          <p:cNvPr id="42" name="Picture 6" descr="Afbeeldingsresultaat voor clipart bear">
            <a:extLst>
              <a:ext uri="{FF2B5EF4-FFF2-40B4-BE49-F238E27FC236}">
                <a16:creationId xmlns:a16="http://schemas.microsoft.com/office/drawing/2014/main" id="{BF189067-CC64-4A31-9F49-21C3A54C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3536" y="4495423"/>
            <a:ext cx="754143" cy="5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hthoek 43">
            <a:extLst>
              <a:ext uri="{FF2B5EF4-FFF2-40B4-BE49-F238E27FC236}">
                <a16:creationId xmlns:a16="http://schemas.microsoft.com/office/drawing/2014/main" id="{1020FEEE-FD01-4748-8221-7726276B1DCE}"/>
              </a:ext>
            </a:extLst>
          </p:cNvPr>
          <p:cNvSpPr/>
          <p:nvPr/>
        </p:nvSpPr>
        <p:spPr>
          <a:xfrm>
            <a:off x="8547572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4A6AF9F4-865D-4763-9F4A-F775CF7E452A}"/>
              </a:ext>
            </a:extLst>
          </p:cNvPr>
          <p:cNvSpPr/>
          <p:nvPr/>
        </p:nvSpPr>
        <p:spPr>
          <a:xfrm>
            <a:off x="7340647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B320579F-9CE8-4105-B9A6-7A14D9B009EA}"/>
              </a:ext>
            </a:extLst>
          </p:cNvPr>
          <p:cNvSpPr/>
          <p:nvPr/>
        </p:nvSpPr>
        <p:spPr>
          <a:xfrm>
            <a:off x="9758331" y="5630693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5616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50800 h 1080000"/>
              <a:gd name="connsiteX4" fmla="*/ 1080000 w 1080000"/>
              <a:gd name="connsiteY4" fmla="*/ 1080000 h 1080000"/>
              <a:gd name="connsiteX5" fmla="*/ 561600 w 1080000"/>
              <a:gd name="connsiteY5" fmla="*/ 1080000 h 1080000"/>
              <a:gd name="connsiteX6" fmla="*/ 0 w 1080000"/>
              <a:gd name="connsiteY6" fmla="*/ 1080000 h 1080000"/>
              <a:gd name="connsiteX7" fmla="*/ 0 w 1080000"/>
              <a:gd name="connsiteY7" fmla="*/ 518400 h 1080000"/>
              <a:gd name="connsiteX8" fmla="*/ 0 w 1080000"/>
              <a:gd name="connsiteY8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080000" fill="none" extrusionOk="0">
                <a:moveTo>
                  <a:pt x="0" y="0"/>
                </a:moveTo>
                <a:cubicBezTo>
                  <a:pt x="240722" y="-14439"/>
                  <a:pt x="440422" y="-7582"/>
                  <a:pt x="561600" y="0"/>
                </a:cubicBezTo>
                <a:cubicBezTo>
                  <a:pt x="682778" y="7582"/>
                  <a:pt x="970361" y="-3497"/>
                  <a:pt x="1080000" y="0"/>
                </a:cubicBezTo>
                <a:cubicBezTo>
                  <a:pt x="1057406" y="220250"/>
                  <a:pt x="1093113" y="432432"/>
                  <a:pt x="1080000" y="550800"/>
                </a:cubicBezTo>
                <a:cubicBezTo>
                  <a:pt x="1066887" y="669168"/>
                  <a:pt x="1056370" y="817730"/>
                  <a:pt x="1080000" y="1080000"/>
                </a:cubicBezTo>
                <a:cubicBezTo>
                  <a:pt x="925665" y="1083660"/>
                  <a:pt x="706309" y="1093074"/>
                  <a:pt x="561600" y="1080000"/>
                </a:cubicBezTo>
                <a:cubicBezTo>
                  <a:pt x="416891" y="1066926"/>
                  <a:pt x="222310" y="1080326"/>
                  <a:pt x="0" y="1080000"/>
                </a:cubicBezTo>
                <a:cubicBezTo>
                  <a:pt x="9234" y="869853"/>
                  <a:pt x="-3008" y="795788"/>
                  <a:pt x="0" y="518400"/>
                </a:cubicBezTo>
                <a:cubicBezTo>
                  <a:pt x="3008" y="241012"/>
                  <a:pt x="-17379" y="188293"/>
                  <a:pt x="0" y="0"/>
                </a:cubicBezTo>
                <a:close/>
              </a:path>
              <a:path w="1080000" h="1080000" stroke="0" extrusionOk="0">
                <a:moveTo>
                  <a:pt x="0" y="0"/>
                </a:moveTo>
                <a:cubicBezTo>
                  <a:pt x="117397" y="158"/>
                  <a:pt x="370931" y="2982"/>
                  <a:pt x="518400" y="0"/>
                </a:cubicBezTo>
                <a:cubicBezTo>
                  <a:pt x="665869" y="-2982"/>
                  <a:pt x="879220" y="1061"/>
                  <a:pt x="1080000" y="0"/>
                </a:cubicBezTo>
                <a:cubicBezTo>
                  <a:pt x="1064867" y="124538"/>
                  <a:pt x="1095527" y="379090"/>
                  <a:pt x="1080000" y="529200"/>
                </a:cubicBezTo>
                <a:cubicBezTo>
                  <a:pt x="1064473" y="679310"/>
                  <a:pt x="1107489" y="856933"/>
                  <a:pt x="1080000" y="1080000"/>
                </a:cubicBezTo>
                <a:cubicBezTo>
                  <a:pt x="841783" y="1098285"/>
                  <a:pt x="678906" y="1078917"/>
                  <a:pt x="518400" y="1080000"/>
                </a:cubicBezTo>
                <a:cubicBezTo>
                  <a:pt x="357894" y="1081083"/>
                  <a:pt x="153427" y="1062830"/>
                  <a:pt x="0" y="1080000"/>
                </a:cubicBezTo>
                <a:cubicBezTo>
                  <a:pt x="24135" y="871594"/>
                  <a:pt x="2553" y="661030"/>
                  <a:pt x="0" y="550800"/>
                </a:cubicBezTo>
                <a:cubicBezTo>
                  <a:pt x="-2553" y="440570"/>
                  <a:pt x="26599" y="138212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61097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0BF38E84-36BD-4ED4-8DAA-F3F0FB791613}"/>
              </a:ext>
            </a:extLst>
          </p:cNvPr>
          <p:cNvSpPr/>
          <p:nvPr/>
        </p:nvSpPr>
        <p:spPr>
          <a:xfrm>
            <a:off x="109246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Gelijkbenige driehoek 51">
            <a:extLst>
              <a:ext uri="{FF2B5EF4-FFF2-40B4-BE49-F238E27FC236}">
                <a16:creationId xmlns:a16="http://schemas.microsoft.com/office/drawing/2014/main" id="{FFA5C690-BDFE-4B2F-80A5-661E8A9D3427}"/>
              </a:ext>
            </a:extLst>
          </p:cNvPr>
          <p:cNvSpPr/>
          <p:nvPr/>
        </p:nvSpPr>
        <p:spPr>
          <a:xfrm>
            <a:off x="1317448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Gelijkbenige driehoek 52">
            <a:extLst>
              <a:ext uri="{FF2B5EF4-FFF2-40B4-BE49-F238E27FC236}">
                <a16:creationId xmlns:a16="http://schemas.microsoft.com/office/drawing/2014/main" id="{61CAD178-F7DC-4368-B8EF-A32ACFC60CA5}"/>
              </a:ext>
            </a:extLst>
          </p:cNvPr>
          <p:cNvSpPr/>
          <p:nvPr/>
        </p:nvSpPr>
        <p:spPr>
          <a:xfrm>
            <a:off x="2525650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Gelijkbenige driehoek 53">
            <a:extLst>
              <a:ext uri="{FF2B5EF4-FFF2-40B4-BE49-F238E27FC236}">
                <a16:creationId xmlns:a16="http://schemas.microsoft.com/office/drawing/2014/main" id="{8740B298-1775-4BD7-8C0F-21D8A5846E9F}"/>
              </a:ext>
            </a:extLst>
          </p:cNvPr>
          <p:cNvSpPr/>
          <p:nvPr/>
        </p:nvSpPr>
        <p:spPr>
          <a:xfrm>
            <a:off x="3733852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Gelijkbenige driehoek 54">
            <a:extLst>
              <a:ext uri="{FF2B5EF4-FFF2-40B4-BE49-F238E27FC236}">
                <a16:creationId xmlns:a16="http://schemas.microsoft.com/office/drawing/2014/main" id="{B153F311-92F0-4FBD-8B0D-8FAC4EF5979B}"/>
              </a:ext>
            </a:extLst>
          </p:cNvPr>
          <p:cNvSpPr/>
          <p:nvPr/>
        </p:nvSpPr>
        <p:spPr>
          <a:xfrm>
            <a:off x="4942054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Gelijkbenige driehoek 55">
            <a:extLst>
              <a:ext uri="{FF2B5EF4-FFF2-40B4-BE49-F238E27FC236}">
                <a16:creationId xmlns:a16="http://schemas.microsoft.com/office/drawing/2014/main" id="{81AD5BF2-125A-4F85-BEDE-0AFB4122A53F}"/>
              </a:ext>
            </a:extLst>
          </p:cNvPr>
          <p:cNvSpPr/>
          <p:nvPr/>
        </p:nvSpPr>
        <p:spPr>
          <a:xfrm>
            <a:off x="6150256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Gelijkbenige driehoek 56">
            <a:extLst>
              <a:ext uri="{FF2B5EF4-FFF2-40B4-BE49-F238E27FC236}">
                <a16:creationId xmlns:a16="http://schemas.microsoft.com/office/drawing/2014/main" id="{CB46D0E9-0A1E-44E6-B07A-BD943F5C36C0}"/>
              </a:ext>
            </a:extLst>
          </p:cNvPr>
          <p:cNvSpPr/>
          <p:nvPr/>
        </p:nvSpPr>
        <p:spPr>
          <a:xfrm>
            <a:off x="7358458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Gelijkbenige driehoek 57">
            <a:extLst>
              <a:ext uri="{FF2B5EF4-FFF2-40B4-BE49-F238E27FC236}">
                <a16:creationId xmlns:a16="http://schemas.microsoft.com/office/drawing/2014/main" id="{B87A816E-8531-42E4-B152-7014D14C47B8}"/>
              </a:ext>
            </a:extLst>
          </p:cNvPr>
          <p:cNvSpPr/>
          <p:nvPr/>
        </p:nvSpPr>
        <p:spPr>
          <a:xfrm>
            <a:off x="8566660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Gelijkbenige driehoek 58">
            <a:extLst>
              <a:ext uri="{FF2B5EF4-FFF2-40B4-BE49-F238E27FC236}">
                <a16:creationId xmlns:a16="http://schemas.microsoft.com/office/drawing/2014/main" id="{B792747C-B206-484B-ACF7-848608F72205}"/>
              </a:ext>
            </a:extLst>
          </p:cNvPr>
          <p:cNvSpPr/>
          <p:nvPr/>
        </p:nvSpPr>
        <p:spPr>
          <a:xfrm>
            <a:off x="9774862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Gelijkbenige driehoek 59">
            <a:extLst>
              <a:ext uri="{FF2B5EF4-FFF2-40B4-BE49-F238E27FC236}">
                <a16:creationId xmlns:a16="http://schemas.microsoft.com/office/drawing/2014/main" id="{4FE86C4E-9BF8-4624-9001-5B55C329109E}"/>
              </a:ext>
            </a:extLst>
          </p:cNvPr>
          <p:cNvSpPr/>
          <p:nvPr/>
        </p:nvSpPr>
        <p:spPr>
          <a:xfrm>
            <a:off x="10983064" y="2150903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Gelijkbenige driehoek 60">
            <a:extLst>
              <a:ext uri="{FF2B5EF4-FFF2-40B4-BE49-F238E27FC236}">
                <a16:creationId xmlns:a16="http://schemas.microsoft.com/office/drawing/2014/main" id="{F874179D-2217-45F5-9AC8-9ED5540D2E69}"/>
              </a:ext>
            </a:extLst>
          </p:cNvPr>
          <p:cNvSpPr/>
          <p:nvPr/>
        </p:nvSpPr>
        <p:spPr>
          <a:xfrm>
            <a:off x="82545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Gelijkbenige driehoek 61">
            <a:extLst>
              <a:ext uri="{FF2B5EF4-FFF2-40B4-BE49-F238E27FC236}">
                <a16:creationId xmlns:a16="http://schemas.microsoft.com/office/drawing/2014/main" id="{E7DC3E2E-89E3-472D-B1CF-34DB5701B397}"/>
              </a:ext>
            </a:extLst>
          </p:cNvPr>
          <p:cNvSpPr/>
          <p:nvPr/>
        </p:nvSpPr>
        <p:spPr>
          <a:xfrm>
            <a:off x="1290748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Gelijkbenige driehoek 62">
            <a:extLst>
              <a:ext uri="{FF2B5EF4-FFF2-40B4-BE49-F238E27FC236}">
                <a16:creationId xmlns:a16="http://schemas.microsoft.com/office/drawing/2014/main" id="{27343041-C703-4C85-B004-B81C61A1A8A0}"/>
              </a:ext>
            </a:extLst>
          </p:cNvPr>
          <p:cNvSpPr/>
          <p:nvPr/>
        </p:nvSpPr>
        <p:spPr>
          <a:xfrm>
            <a:off x="2498951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Gelijkbenige driehoek 63">
            <a:extLst>
              <a:ext uri="{FF2B5EF4-FFF2-40B4-BE49-F238E27FC236}">
                <a16:creationId xmlns:a16="http://schemas.microsoft.com/office/drawing/2014/main" id="{8BAE0628-05AE-4E58-8811-808E79D57601}"/>
              </a:ext>
            </a:extLst>
          </p:cNvPr>
          <p:cNvSpPr/>
          <p:nvPr/>
        </p:nvSpPr>
        <p:spPr>
          <a:xfrm>
            <a:off x="3707154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Gelijkbenige driehoek 64">
            <a:extLst>
              <a:ext uri="{FF2B5EF4-FFF2-40B4-BE49-F238E27FC236}">
                <a16:creationId xmlns:a16="http://schemas.microsoft.com/office/drawing/2014/main" id="{85F0298D-AF6E-405F-9100-FCA28DBDE57C}"/>
              </a:ext>
            </a:extLst>
          </p:cNvPr>
          <p:cNvSpPr/>
          <p:nvPr/>
        </p:nvSpPr>
        <p:spPr>
          <a:xfrm>
            <a:off x="4915357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Gelijkbenige driehoek 65">
            <a:extLst>
              <a:ext uri="{FF2B5EF4-FFF2-40B4-BE49-F238E27FC236}">
                <a16:creationId xmlns:a16="http://schemas.microsoft.com/office/drawing/2014/main" id="{2B650A72-5854-4D23-ABFA-56B7831770B5}"/>
              </a:ext>
            </a:extLst>
          </p:cNvPr>
          <p:cNvSpPr/>
          <p:nvPr/>
        </p:nvSpPr>
        <p:spPr>
          <a:xfrm>
            <a:off x="6123560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Gelijkbenige driehoek 66">
            <a:extLst>
              <a:ext uri="{FF2B5EF4-FFF2-40B4-BE49-F238E27FC236}">
                <a16:creationId xmlns:a16="http://schemas.microsoft.com/office/drawing/2014/main" id="{FC716B84-D95E-4591-900B-A843ECF1344C}"/>
              </a:ext>
            </a:extLst>
          </p:cNvPr>
          <p:cNvSpPr/>
          <p:nvPr/>
        </p:nvSpPr>
        <p:spPr>
          <a:xfrm>
            <a:off x="7331763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Gelijkbenige driehoek 67">
            <a:extLst>
              <a:ext uri="{FF2B5EF4-FFF2-40B4-BE49-F238E27FC236}">
                <a16:creationId xmlns:a16="http://schemas.microsoft.com/office/drawing/2014/main" id="{425BE148-7D2C-4E47-A158-BA4A5D4B430A}"/>
              </a:ext>
            </a:extLst>
          </p:cNvPr>
          <p:cNvSpPr/>
          <p:nvPr/>
        </p:nvSpPr>
        <p:spPr>
          <a:xfrm>
            <a:off x="8539966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Gelijkbenige driehoek 68">
            <a:extLst>
              <a:ext uri="{FF2B5EF4-FFF2-40B4-BE49-F238E27FC236}">
                <a16:creationId xmlns:a16="http://schemas.microsoft.com/office/drawing/2014/main" id="{387DF32E-4E0B-472C-9984-1D4C8521CA40}"/>
              </a:ext>
            </a:extLst>
          </p:cNvPr>
          <p:cNvSpPr/>
          <p:nvPr/>
        </p:nvSpPr>
        <p:spPr>
          <a:xfrm>
            <a:off x="9748169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Gelijkbenige driehoek 69">
            <a:extLst>
              <a:ext uri="{FF2B5EF4-FFF2-40B4-BE49-F238E27FC236}">
                <a16:creationId xmlns:a16="http://schemas.microsoft.com/office/drawing/2014/main" id="{B48161DB-C6CF-4334-AE9D-059F769D3CB1}"/>
              </a:ext>
            </a:extLst>
          </p:cNvPr>
          <p:cNvSpPr/>
          <p:nvPr/>
        </p:nvSpPr>
        <p:spPr>
          <a:xfrm>
            <a:off x="10956372" y="4891029"/>
            <a:ext cx="1100323" cy="739664"/>
          </a:xfrm>
          <a:custGeom>
            <a:avLst/>
            <a:gdLst>
              <a:gd name="connsiteX0" fmla="*/ 0 w 1100323"/>
              <a:gd name="connsiteY0" fmla="*/ 739664 h 739664"/>
              <a:gd name="connsiteX1" fmla="*/ 269579 w 1100323"/>
              <a:gd name="connsiteY1" fmla="*/ 377229 h 739664"/>
              <a:gd name="connsiteX2" fmla="*/ 550162 w 1100323"/>
              <a:gd name="connsiteY2" fmla="*/ 0 h 739664"/>
              <a:gd name="connsiteX3" fmla="*/ 814239 w 1100323"/>
              <a:gd name="connsiteY3" fmla="*/ 355039 h 739664"/>
              <a:gd name="connsiteX4" fmla="*/ 1100323 w 1100323"/>
              <a:gd name="connsiteY4" fmla="*/ 739664 h 739664"/>
              <a:gd name="connsiteX5" fmla="*/ 550162 w 1100323"/>
              <a:gd name="connsiteY5" fmla="*/ 739664 h 739664"/>
              <a:gd name="connsiteX6" fmla="*/ 0 w 1100323"/>
              <a:gd name="connsiteY6" fmla="*/ 739664 h 7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23" h="739664" fill="none" extrusionOk="0">
                <a:moveTo>
                  <a:pt x="0" y="739664"/>
                </a:moveTo>
                <a:cubicBezTo>
                  <a:pt x="72873" y="621558"/>
                  <a:pt x="148625" y="532292"/>
                  <a:pt x="269579" y="377229"/>
                </a:cubicBezTo>
                <a:cubicBezTo>
                  <a:pt x="390533" y="222166"/>
                  <a:pt x="478965" y="134829"/>
                  <a:pt x="550162" y="0"/>
                </a:cubicBezTo>
                <a:cubicBezTo>
                  <a:pt x="635614" y="103855"/>
                  <a:pt x="709064" y="241265"/>
                  <a:pt x="814239" y="355039"/>
                </a:cubicBezTo>
                <a:cubicBezTo>
                  <a:pt x="919414" y="468812"/>
                  <a:pt x="952783" y="554502"/>
                  <a:pt x="1100323" y="739664"/>
                </a:cubicBezTo>
                <a:cubicBezTo>
                  <a:pt x="925167" y="750055"/>
                  <a:pt x="670953" y="713133"/>
                  <a:pt x="550162" y="739664"/>
                </a:cubicBezTo>
                <a:cubicBezTo>
                  <a:pt x="429371" y="766195"/>
                  <a:pt x="218771" y="758300"/>
                  <a:pt x="0" y="739664"/>
                </a:cubicBezTo>
                <a:close/>
              </a:path>
              <a:path w="1100323" h="739664" stroke="0" extrusionOk="0">
                <a:moveTo>
                  <a:pt x="0" y="739664"/>
                </a:moveTo>
                <a:cubicBezTo>
                  <a:pt x="68933" y="679932"/>
                  <a:pt x="139229" y="542151"/>
                  <a:pt x="258576" y="392022"/>
                </a:cubicBezTo>
                <a:cubicBezTo>
                  <a:pt x="377923" y="241893"/>
                  <a:pt x="449357" y="129781"/>
                  <a:pt x="550162" y="0"/>
                </a:cubicBezTo>
                <a:cubicBezTo>
                  <a:pt x="627863" y="108591"/>
                  <a:pt x="679978" y="184495"/>
                  <a:pt x="814239" y="355039"/>
                </a:cubicBezTo>
                <a:cubicBezTo>
                  <a:pt x="948500" y="525582"/>
                  <a:pt x="999463" y="586672"/>
                  <a:pt x="1100323" y="739664"/>
                </a:cubicBezTo>
                <a:cubicBezTo>
                  <a:pt x="987569" y="759997"/>
                  <a:pt x="690153" y="727592"/>
                  <a:pt x="572168" y="739664"/>
                </a:cubicBezTo>
                <a:cubicBezTo>
                  <a:pt x="454183" y="751736"/>
                  <a:pt x="167596" y="737135"/>
                  <a:pt x="0" y="7396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104121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7CE4FD8-E765-475C-AFA1-A82ECD3C815B}"/>
              </a:ext>
            </a:extLst>
          </p:cNvPr>
          <p:cNvCxnSpPr>
            <a:cxnSpLocks/>
          </p:cNvCxnSpPr>
          <p:nvPr/>
        </p:nvCxnSpPr>
        <p:spPr>
          <a:xfrm flipH="1">
            <a:off x="4458877" y="3115931"/>
            <a:ext cx="7422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AA6AFD54-2888-45B2-8053-824546163E44}"/>
              </a:ext>
            </a:extLst>
          </p:cNvPr>
          <p:cNvSpPr txBox="1"/>
          <p:nvPr/>
        </p:nvSpPr>
        <p:spPr>
          <a:xfrm>
            <a:off x="4494079" y="2340411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pic>
        <p:nvPicPr>
          <p:cNvPr id="18" name="Picture 8" descr="Afbeeldingsresultaat voor butterfly clipart">
            <a:extLst>
              <a:ext uri="{FF2B5EF4-FFF2-40B4-BE49-F238E27FC236}">
                <a16:creationId xmlns:a16="http://schemas.microsoft.com/office/drawing/2014/main" id="{C34CB5FF-C697-4C40-B3D4-9343F1A3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55" y="1829635"/>
            <a:ext cx="754145" cy="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28A5D139-C8AA-4B29-A774-FEBEDD90B8CA}"/>
              </a:ext>
            </a:extLst>
          </p:cNvPr>
          <p:cNvSpPr txBox="1"/>
          <p:nvPr/>
        </p:nvSpPr>
        <p:spPr>
          <a:xfrm>
            <a:off x="5747111" y="2336069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+ 1</a:t>
            </a:r>
          </a:p>
        </p:txBody>
      </p:sp>
      <p:pic>
        <p:nvPicPr>
          <p:cNvPr id="21" name="Picture 6" descr="Afbeeldingsresultaat voor clipart bear">
            <a:extLst>
              <a:ext uri="{FF2B5EF4-FFF2-40B4-BE49-F238E27FC236}">
                <a16:creationId xmlns:a16="http://schemas.microsoft.com/office/drawing/2014/main" id="{FFB21AB2-98AB-4C1F-BD30-4A1CCDFD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6488" y="1780238"/>
            <a:ext cx="754143" cy="5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FD9C316-60B8-4923-9BCA-FD226268E49D}"/>
              </a:ext>
            </a:extLst>
          </p:cNvPr>
          <p:cNvCxnSpPr>
            <a:cxnSpLocks/>
          </p:cNvCxnSpPr>
          <p:nvPr/>
        </p:nvCxnSpPr>
        <p:spPr>
          <a:xfrm>
            <a:off x="5724894" y="3115931"/>
            <a:ext cx="7422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9F37D3EE-EF5A-45ED-A1E3-A25690FEB117}"/>
              </a:ext>
            </a:extLst>
          </p:cNvPr>
          <p:cNvSpPr txBox="1"/>
          <p:nvPr/>
        </p:nvSpPr>
        <p:spPr>
          <a:xfrm>
            <a:off x="8090407" y="5055596"/>
            <a:ext cx="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- 1</a:t>
            </a:r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DCB5615A-127A-4F85-83F5-CB90EE73CFCF}"/>
              </a:ext>
            </a:extLst>
          </p:cNvPr>
          <p:cNvCxnSpPr>
            <a:cxnSpLocks/>
          </p:cNvCxnSpPr>
          <p:nvPr/>
        </p:nvCxnSpPr>
        <p:spPr>
          <a:xfrm flipH="1">
            <a:off x="8089451" y="5878250"/>
            <a:ext cx="7422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0B4A400-076E-460D-B54C-B49C0EE4A559}"/>
              </a:ext>
            </a:extLst>
          </p:cNvPr>
          <p:cNvCxnSpPr>
            <a:cxnSpLocks/>
          </p:cNvCxnSpPr>
          <p:nvPr/>
        </p:nvCxnSpPr>
        <p:spPr>
          <a:xfrm>
            <a:off x="9355468" y="5878250"/>
            <a:ext cx="7422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1" grpId="0"/>
      <p:bldP spid="44" grpId="0" animBg="1"/>
      <p:bldP spid="45" grpId="0" animBg="1"/>
      <p:bldP spid="46" grpId="0" animBg="1"/>
      <p:bldP spid="17" grpId="0"/>
      <p:bldP spid="20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A7D7C27E-EDF2-4F6D-B18B-525CB003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49" y="1137193"/>
            <a:ext cx="7172501" cy="4583611"/>
          </a:xfrm>
          <a:prstGeom prst="rect">
            <a:avLst/>
          </a:prstGeom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3749945-D398-4670-88B0-6848E1C12D2C}"/>
              </a:ext>
            </a:extLst>
          </p:cNvPr>
          <p:cNvSpPr txBox="1"/>
          <p:nvPr/>
        </p:nvSpPr>
        <p:spPr>
          <a:xfrm>
            <a:off x="3525624" y="52304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5A2444-1393-434A-AA75-2769B75D4644}"/>
              </a:ext>
            </a:extLst>
          </p:cNvPr>
          <p:cNvSpPr txBox="1"/>
          <p:nvPr/>
        </p:nvSpPr>
        <p:spPr>
          <a:xfrm>
            <a:off x="5808482" y="2598002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E0CFDE-243B-4E14-A403-29C716019779}"/>
              </a:ext>
            </a:extLst>
          </p:cNvPr>
          <p:cNvSpPr txBox="1"/>
          <p:nvPr/>
        </p:nvSpPr>
        <p:spPr>
          <a:xfrm>
            <a:off x="6847001" y="621102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7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CD3ADB9-EF5E-4F8A-8F2B-9C71FF3718D0}"/>
              </a:ext>
            </a:extLst>
          </p:cNvPr>
          <p:cNvSpPr/>
          <p:nvPr/>
        </p:nvSpPr>
        <p:spPr>
          <a:xfrm>
            <a:off x="2177591" y="883301"/>
            <a:ext cx="3918407" cy="509139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5113351">
                  <a:custGeom>
                    <a:avLst/>
                    <a:gdLst>
                      <a:gd name="connsiteX0" fmla="*/ 0 w 4176074"/>
                      <a:gd name="connsiteY0" fmla="*/ 2545697 h 5091394"/>
                      <a:gd name="connsiteX1" fmla="*/ 2088037 w 4176074"/>
                      <a:gd name="connsiteY1" fmla="*/ 0 h 5091394"/>
                      <a:gd name="connsiteX2" fmla="*/ 4176074 w 4176074"/>
                      <a:gd name="connsiteY2" fmla="*/ 2545697 h 5091394"/>
                      <a:gd name="connsiteX3" fmla="*/ 2088037 w 4176074"/>
                      <a:gd name="connsiteY3" fmla="*/ 5091394 h 5091394"/>
                      <a:gd name="connsiteX4" fmla="*/ 0 w 4176074"/>
                      <a:gd name="connsiteY4" fmla="*/ 2545697 h 509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6074" h="5091394" extrusionOk="0">
                        <a:moveTo>
                          <a:pt x="0" y="2545697"/>
                        </a:moveTo>
                        <a:cubicBezTo>
                          <a:pt x="36610" y="1273574"/>
                          <a:pt x="854000" y="28379"/>
                          <a:pt x="2088037" y="0"/>
                        </a:cubicBezTo>
                        <a:cubicBezTo>
                          <a:pt x="3178249" y="3254"/>
                          <a:pt x="4157876" y="1244935"/>
                          <a:pt x="4176074" y="2545697"/>
                        </a:cubicBezTo>
                        <a:cubicBezTo>
                          <a:pt x="4240717" y="4190441"/>
                          <a:pt x="3209481" y="5109728"/>
                          <a:pt x="2088037" y="5091394"/>
                        </a:cubicBezTo>
                        <a:cubicBezTo>
                          <a:pt x="1106988" y="5238103"/>
                          <a:pt x="265553" y="4037554"/>
                          <a:pt x="0" y="25456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135EE46-ECD0-4FA7-A90D-487662D17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licht, tafel&#10;&#10;Automatisch gegenereerde beschrijving">
            <a:extLst>
              <a:ext uri="{FF2B5EF4-FFF2-40B4-BE49-F238E27FC236}">
                <a16:creationId xmlns:a16="http://schemas.microsoft.com/office/drawing/2014/main" id="{C801EB31-665E-4BBD-BD17-A80DD64A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1" y="1796341"/>
            <a:ext cx="991751" cy="1440000"/>
          </a:xfrm>
          <a:prstGeom prst="rect">
            <a:avLst/>
          </a:prstGeom>
          <a:ln>
            <a:noFill/>
          </a:ln>
        </p:spPr>
      </p:pic>
      <p:pic>
        <p:nvPicPr>
          <p:cNvPr id="5" name="Afbeelding 4" descr="Afbeelding met kleding&#10;&#10;Automatisch gegenereerde beschrijving">
            <a:extLst>
              <a:ext uri="{FF2B5EF4-FFF2-40B4-BE49-F238E27FC236}">
                <a16:creationId xmlns:a16="http://schemas.microsoft.com/office/drawing/2014/main" id="{68E4E895-D618-4E4C-9CC4-20A4D036C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7" y="1796341"/>
            <a:ext cx="1019767" cy="1440000"/>
          </a:xfrm>
          <a:prstGeom prst="rect">
            <a:avLst/>
          </a:prstGeom>
          <a:ln>
            <a:noFill/>
          </a:ln>
        </p:spPr>
      </p:pic>
      <p:pic>
        <p:nvPicPr>
          <p:cNvPr id="7" name="Afbeelding 6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247CC388-BC14-48A5-B33D-AD3F6687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9" y="1796341"/>
            <a:ext cx="1008000" cy="1440000"/>
          </a:xfrm>
          <a:prstGeom prst="rect">
            <a:avLst/>
          </a:prstGeom>
          <a:ln>
            <a:noFill/>
          </a:ln>
        </p:spPr>
      </p:pic>
      <p:pic>
        <p:nvPicPr>
          <p:cNvPr id="9" name="Afbeelding 8" descr="Afbeelding met kleding&#10;&#10;Automatisch gegenereerde beschrijving">
            <a:extLst>
              <a:ext uri="{FF2B5EF4-FFF2-40B4-BE49-F238E27FC236}">
                <a16:creationId xmlns:a16="http://schemas.microsoft.com/office/drawing/2014/main" id="{9DA200C4-A0A4-4363-A741-6B2B9F427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4" y="1796341"/>
            <a:ext cx="1008000" cy="1440000"/>
          </a:xfrm>
          <a:prstGeom prst="rect">
            <a:avLst/>
          </a:prstGeom>
          <a:ln>
            <a:noFill/>
          </a:ln>
        </p:spPr>
      </p:pic>
      <p:pic>
        <p:nvPicPr>
          <p:cNvPr id="11" name="Afbeelding 10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5045270F-9D58-4E58-990B-F0529BB63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12" y="1796341"/>
            <a:ext cx="1102154" cy="1440000"/>
          </a:xfrm>
          <a:prstGeom prst="rect">
            <a:avLst/>
          </a:prstGeom>
          <a:ln>
            <a:noFill/>
          </a:ln>
        </p:spPr>
      </p:pic>
      <p:pic>
        <p:nvPicPr>
          <p:cNvPr id="13" name="Afbeelding 12" descr="Afbeelding met kleding, tekening, bord&#10;&#10;Automatisch gegenereerde beschrijving">
            <a:extLst>
              <a:ext uri="{FF2B5EF4-FFF2-40B4-BE49-F238E27FC236}">
                <a16:creationId xmlns:a16="http://schemas.microsoft.com/office/drawing/2014/main" id="{3DEB42B1-F827-43C8-AABB-5F7AD7D5A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4268340"/>
            <a:ext cx="1690000" cy="1080000"/>
          </a:xfrm>
          <a:prstGeom prst="rect">
            <a:avLst/>
          </a:prstGeom>
          <a:ln>
            <a:noFill/>
          </a:ln>
        </p:spPr>
      </p:pic>
      <p:pic>
        <p:nvPicPr>
          <p:cNvPr id="15" name="Afbeelding 14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993E203D-02CE-442B-8F7D-3B54C28F5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82" y="4268340"/>
            <a:ext cx="1690000" cy="1080000"/>
          </a:xfrm>
          <a:prstGeom prst="rect">
            <a:avLst/>
          </a:prstGeom>
          <a:ln>
            <a:noFill/>
          </a:ln>
        </p:spPr>
      </p:pic>
      <p:pic>
        <p:nvPicPr>
          <p:cNvPr id="17" name="Afbeelding 16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80025E67-E390-4E61-8C16-E1BF34DEF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49" y="4268340"/>
            <a:ext cx="1690000" cy="1080000"/>
          </a:xfrm>
          <a:prstGeom prst="rect">
            <a:avLst/>
          </a:prstGeom>
          <a:ln>
            <a:noFill/>
          </a:ln>
        </p:spPr>
      </p:pic>
      <p:pic>
        <p:nvPicPr>
          <p:cNvPr id="19" name="Afbeelding 18" descr="Afbeelding met kleding, bord&#10;&#10;Automatisch gegenereerde beschrijving">
            <a:extLst>
              <a:ext uri="{FF2B5EF4-FFF2-40B4-BE49-F238E27FC236}">
                <a16:creationId xmlns:a16="http://schemas.microsoft.com/office/drawing/2014/main" id="{560CBB19-C3FD-4735-864B-FAFC4A682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42" y="4268340"/>
            <a:ext cx="1690000" cy="1080000"/>
          </a:xfrm>
          <a:prstGeom prst="rect">
            <a:avLst/>
          </a:prstGeom>
          <a:ln>
            <a:noFill/>
          </a:ln>
        </p:spPr>
      </p:pic>
      <p:pic>
        <p:nvPicPr>
          <p:cNvPr id="21" name="Afbeelding 20" descr="Afbeelding met kleding, bord, tekening&#10;&#10;Automatisch gegenereerde beschrijving">
            <a:extLst>
              <a:ext uri="{FF2B5EF4-FFF2-40B4-BE49-F238E27FC236}">
                <a16:creationId xmlns:a16="http://schemas.microsoft.com/office/drawing/2014/main" id="{D4B3AE9B-E6B0-4D45-AAB3-5D31FF955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35" y="4268340"/>
            <a:ext cx="1690000" cy="1080000"/>
          </a:xfrm>
          <a:prstGeom prst="rect">
            <a:avLst/>
          </a:prstGeom>
          <a:ln>
            <a:noFill/>
          </a:ln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33A0DCF9-07CF-4B1C-B793-3EE0F580FD51}"/>
              </a:ext>
            </a:extLst>
          </p:cNvPr>
          <p:cNvSpPr/>
          <p:nvPr/>
        </p:nvSpPr>
        <p:spPr>
          <a:xfrm>
            <a:off x="2838908" y="3971375"/>
            <a:ext cx="1910257" cy="1673929"/>
          </a:xfrm>
          <a:custGeom>
            <a:avLst/>
            <a:gdLst>
              <a:gd name="connsiteX0" fmla="*/ 0 w 1910257"/>
              <a:gd name="connsiteY0" fmla="*/ 836965 h 1673929"/>
              <a:gd name="connsiteX1" fmla="*/ 955129 w 1910257"/>
              <a:gd name="connsiteY1" fmla="*/ 0 h 1673929"/>
              <a:gd name="connsiteX2" fmla="*/ 1910258 w 1910257"/>
              <a:gd name="connsiteY2" fmla="*/ 836965 h 1673929"/>
              <a:gd name="connsiteX3" fmla="*/ 955129 w 1910257"/>
              <a:gd name="connsiteY3" fmla="*/ 1673930 h 1673929"/>
              <a:gd name="connsiteX4" fmla="*/ 0 w 1910257"/>
              <a:gd name="connsiteY4" fmla="*/ 836965 h 167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257" h="1673929" extrusionOk="0">
                <a:moveTo>
                  <a:pt x="0" y="836965"/>
                </a:moveTo>
                <a:cubicBezTo>
                  <a:pt x="2745" y="354077"/>
                  <a:pt x="443756" y="12993"/>
                  <a:pt x="955129" y="0"/>
                </a:cubicBezTo>
                <a:cubicBezTo>
                  <a:pt x="1397065" y="-32353"/>
                  <a:pt x="1938971" y="274046"/>
                  <a:pt x="1910258" y="836965"/>
                </a:cubicBezTo>
                <a:cubicBezTo>
                  <a:pt x="1966393" y="1262104"/>
                  <a:pt x="1441639" y="1778385"/>
                  <a:pt x="955129" y="1673930"/>
                </a:cubicBezTo>
                <a:cubicBezTo>
                  <a:pt x="412557" y="1723419"/>
                  <a:pt x="36821" y="1266822"/>
                  <a:pt x="0" y="836965"/>
                </a:cubicBezTo>
                <a:close/>
              </a:path>
            </a:pathLst>
          </a:custGeom>
          <a:noFill/>
          <a:ln w="28575">
            <a:solidFill>
              <a:srgbClr val="CC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B933C23-5729-40CF-BED9-742530040B0E}"/>
              </a:ext>
            </a:extLst>
          </p:cNvPr>
          <p:cNvSpPr txBox="1"/>
          <p:nvPr/>
        </p:nvSpPr>
        <p:spPr>
          <a:xfrm>
            <a:off x="320511" y="282804"/>
            <a:ext cx="1163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Kan je de </a:t>
            </a:r>
            <a:r>
              <a:rPr lang="nl-BE" dirty="0">
                <a:solidFill>
                  <a:srgbClr val="CC0000"/>
                </a:solidFill>
              </a:rPr>
              <a:t>7</a:t>
            </a:r>
            <a:r>
              <a:rPr lang="nl-BE" dirty="0"/>
              <a:t> vingers tonen?</a:t>
            </a:r>
          </a:p>
          <a:p>
            <a:r>
              <a:rPr lang="nl-BE" dirty="0">
                <a:solidFill>
                  <a:schemeClr val="accent2"/>
                </a:solidFill>
              </a:rPr>
              <a:t>4</a:t>
            </a:r>
            <a:r>
              <a:rPr lang="nl-BE" dirty="0"/>
              <a:t>? </a:t>
            </a:r>
            <a:r>
              <a:rPr lang="nl-BE" dirty="0">
                <a:solidFill>
                  <a:srgbClr val="FFC000"/>
                </a:solidFill>
              </a:rPr>
              <a:t>6</a:t>
            </a:r>
            <a:r>
              <a:rPr lang="nl-BE" dirty="0"/>
              <a:t>? </a:t>
            </a:r>
            <a:r>
              <a:rPr lang="nl-BE" dirty="0">
                <a:solidFill>
                  <a:srgbClr val="92D050"/>
                </a:solidFill>
              </a:rPr>
              <a:t>10</a:t>
            </a:r>
            <a:r>
              <a:rPr lang="nl-BE" dirty="0"/>
              <a:t>? </a:t>
            </a:r>
            <a:r>
              <a:rPr lang="nl-BE" dirty="0">
                <a:solidFill>
                  <a:srgbClr val="00B0F0"/>
                </a:solidFill>
              </a:rPr>
              <a:t>3</a:t>
            </a:r>
            <a:r>
              <a:rPr lang="nl-BE" dirty="0"/>
              <a:t>?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nl-BE" dirty="0"/>
              <a:t>? </a:t>
            </a:r>
            <a:r>
              <a:rPr lang="nl-BE" dirty="0">
                <a:solidFill>
                  <a:srgbClr val="CC00CC"/>
                </a:solidFill>
              </a:rPr>
              <a:t>5</a:t>
            </a:r>
            <a:r>
              <a:rPr lang="nl-BE" dirty="0"/>
              <a:t>? </a:t>
            </a:r>
            <a:r>
              <a:rPr lang="nl-BE" dirty="0">
                <a:solidFill>
                  <a:srgbClr val="FF3399"/>
                </a:solidFill>
              </a:rPr>
              <a:t>8</a:t>
            </a:r>
            <a:r>
              <a:rPr lang="nl-BE" dirty="0"/>
              <a:t>? 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l-BE" dirty="0"/>
              <a:t>? 1?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A6BC3EA8-15B9-4F24-9865-3802F5BC08DF}"/>
              </a:ext>
            </a:extLst>
          </p:cNvPr>
          <p:cNvSpPr/>
          <p:nvPr/>
        </p:nvSpPr>
        <p:spPr>
          <a:xfrm>
            <a:off x="7502702" y="1521280"/>
            <a:ext cx="1705299" cy="1974917"/>
          </a:xfrm>
          <a:custGeom>
            <a:avLst/>
            <a:gdLst>
              <a:gd name="connsiteX0" fmla="*/ 0 w 1705299"/>
              <a:gd name="connsiteY0" fmla="*/ 987459 h 1974917"/>
              <a:gd name="connsiteX1" fmla="*/ 852650 w 1705299"/>
              <a:gd name="connsiteY1" fmla="*/ 0 h 1974917"/>
              <a:gd name="connsiteX2" fmla="*/ 1705300 w 1705299"/>
              <a:gd name="connsiteY2" fmla="*/ 987459 h 1974917"/>
              <a:gd name="connsiteX3" fmla="*/ 852650 w 1705299"/>
              <a:gd name="connsiteY3" fmla="*/ 1974918 h 1974917"/>
              <a:gd name="connsiteX4" fmla="*/ 0 w 1705299"/>
              <a:gd name="connsiteY4" fmla="*/ 987459 h 197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299" h="1974917" extrusionOk="0">
                <a:moveTo>
                  <a:pt x="0" y="987459"/>
                </a:moveTo>
                <a:cubicBezTo>
                  <a:pt x="10073" y="366332"/>
                  <a:pt x="438452" y="45681"/>
                  <a:pt x="852650" y="0"/>
                </a:cubicBezTo>
                <a:cubicBezTo>
                  <a:pt x="1303694" y="-7510"/>
                  <a:pt x="1715874" y="405025"/>
                  <a:pt x="1705300" y="987459"/>
                </a:cubicBezTo>
                <a:cubicBezTo>
                  <a:pt x="1781435" y="1482495"/>
                  <a:pt x="1304020" y="2024697"/>
                  <a:pt x="852650" y="1974918"/>
                </a:cubicBezTo>
                <a:cubicBezTo>
                  <a:pt x="354491" y="2064422"/>
                  <a:pt x="37141" y="1500150"/>
                  <a:pt x="0" y="987459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B77E626-E133-4D33-BA0E-88CF6FEE75C8}"/>
              </a:ext>
            </a:extLst>
          </p:cNvPr>
          <p:cNvSpPr/>
          <p:nvPr/>
        </p:nvSpPr>
        <p:spPr>
          <a:xfrm>
            <a:off x="340268" y="3974262"/>
            <a:ext cx="2080471" cy="1692250"/>
          </a:xfrm>
          <a:custGeom>
            <a:avLst/>
            <a:gdLst>
              <a:gd name="connsiteX0" fmla="*/ 0 w 2080471"/>
              <a:gd name="connsiteY0" fmla="*/ 846125 h 1692250"/>
              <a:gd name="connsiteX1" fmla="*/ 1040236 w 2080471"/>
              <a:gd name="connsiteY1" fmla="*/ 0 h 1692250"/>
              <a:gd name="connsiteX2" fmla="*/ 2080472 w 2080471"/>
              <a:gd name="connsiteY2" fmla="*/ 846125 h 1692250"/>
              <a:gd name="connsiteX3" fmla="*/ 1040236 w 2080471"/>
              <a:gd name="connsiteY3" fmla="*/ 1692250 h 1692250"/>
              <a:gd name="connsiteX4" fmla="*/ 0 w 2080471"/>
              <a:gd name="connsiteY4" fmla="*/ 846125 h 16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471" h="1692250" extrusionOk="0">
                <a:moveTo>
                  <a:pt x="0" y="846125"/>
                </a:moveTo>
                <a:cubicBezTo>
                  <a:pt x="13229" y="279316"/>
                  <a:pt x="518336" y="42376"/>
                  <a:pt x="1040236" y="0"/>
                </a:cubicBezTo>
                <a:cubicBezTo>
                  <a:pt x="1572993" y="-15785"/>
                  <a:pt x="2103805" y="297010"/>
                  <a:pt x="2080472" y="846125"/>
                </a:cubicBezTo>
                <a:cubicBezTo>
                  <a:pt x="2182931" y="1245704"/>
                  <a:pt x="1575023" y="1793458"/>
                  <a:pt x="1040236" y="1692250"/>
                </a:cubicBezTo>
                <a:cubicBezTo>
                  <a:pt x="458450" y="1716159"/>
                  <a:pt x="70482" y="1251434"/>
                  <a:pt x="0" y="846125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A04A4E2-4A1D-4C57-9A04-513309D07CB5}"/>
              </a:ext>
            </a:extLst>
          </p:cNvPr>
          <p:cNvSpPr/>
          <p:nvPr/>
        </p:nvSpPr>
        <p:spPr>
          <a:xfrm>
            <a:off x="9566861" y="3896298"/>
            <a:ext cx="2206247" cy="1825774"/>
          </a:xfrm>
          <a:custGeom>
            <a:avLst/>
            <a:gdLst>
              <a:gd name="connsiteX0" fmla="*/ 0 w 2206247"/>
              <a:gd name="connsiteY0" fmla="*/ 912887 h 1825774"/>
              <a:gd name="connsiteX1" fmla="*/ 1103124 w 2206247"/>
              <a:gd name="connsiteY1" fmla="*/ 0 h 1825774"/>
              <a:gd name="connsiteX2" fmla="*/ 2206248 w 2206247"/>
              <a:gd name="connsiteY2" fmla="*/ 912887 h 1825774"/>
              <a:gd name="connsiteX3" fmla="*/ 1103124 w 2206247"/>
              <a:gd name="connsiteY3" fmla="*/ 1825774 h 1825774"/>
              <a:gd name="connsiteX4" fmla="*/ 0 w 2206247"/>
              <a:gd name="connsiteY4" fmla="*/ 912887 h 182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247" h="1825774" extrusionOk="0">
                <a:moveTo>
                  <a:pt x="0" y="912887"/>
                </a:moveTo>
                <a:cubicBezTo>
                  <a:pt x="15664" y="290884"/>
                  <a:pt x="551026" y="46030"/>
                  <a:pt x="1103124" y="0"/>
                </a:cubicBezTo>
                <a:cubicBezTo>
                  <a:pt x="1625995" y="-32656"/>
                  <a:pt x="2236829" y="301488"/>
                  <a:pt x="2206248" y="912887"/>
                </a:cubicBezTo>
                <a:cubicBezTo>
                  <a:pt x="2312485" y="1346841"/>
                  <a:pt x="1664420" y="1947940"/>
                  <a:pt x="1103124" y="1825774"/>
                </a:cubicBezTo>
                <a:cubicBezTo>
                  <a:pt x="479669" y="1872461"/>
                  <a:pt x="18022" y="1401210"/>
                  <a:pt x="0" y="912887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FDE991F5-2F6C-415E-AECC-002D1BA46C43}"/>
              </a:ext>
            </a:extLst>
          </p:cNvPr>
          <p:cNvSpPr/>
          <p:nvPr/>
        </p:nvSpPr>
        <p:spPr>
          <a:xfrm>
            <a:off x="5156611" y="1611367"/>
            <a:ext cx="1690001" cy="1817633"/>
          </a:xfrm>
          <a:custGeom>
            <a:avLst/>
            <a:gdLst>
              <a:gd name="connsiteX0" fmla="*/ 0 w 1690001"/>
              <a:gd name="connsiteY0" fmla="*/ 908817 h 1817633"/>
              <a:gd name="connsiteX1" fmla="*/ 845001 w 1690001"/>
              <a:gd name="connsiteY1" fmla="*/ 0 h 1817633"/>
              <a:gd name="connsiteX2" fmla="*/ 1690002 w 1690001"/>
              <a:gd name="connsiteY2" fmla="*/ 908817 h 1817633"/>
              <a:gd name="connsiteX3" fmla="*/ 845001 w 1690001"/>
              <a:gd name="connsiteY3" fmla="*/ 1817634 h 1817633"/>
              <a:gd name="connsiteX4" fmla="*/ 0 w 1690001"/>
              <a:gd name="connsiteY4" fmla="*/ 908817 h 181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001" h="1817633" extrusionOk="0">
                <a:moveTo>
                  <a:pt x="0" y="908817"/>
                </a:moveTo>
                <a:cubicBezTo>
                  <a:pt x="13978" y="301744"/>
                  <a:pt x="431896" y="43158"/>
                  <a:pt x="845001" y="0"/>
                </a:cubicBezTo>
                <a:cubicBezTo>
                  <a:pt x="1273961" y="-14262"/>
                  <a:pt x="1723738" y="288602"/>
                  <a:pt x="1690002" y="908817"/>
                </a:cubicBezTo>
                <a:cubicBezTo>
                  <a:pt x="1734376" y="1381413"/>
                  <a:pt x="1274551" y="1912249"/>
                  <a:pt x="845001" y="1817634"/>
                </a:cubicBezTo>
                <a:cubicBezTo>
                  <a:pt x="346110" y="1923416"/>
                  <a:pt x="36437" y="1378695"/>
                  <a:pt x="0" y="908817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A8E2197-04B9-489E-AEF5-46D3F21D7701}"/>
              </a:ext>
            </a:extLst>
          </p:cNvPr>
          <p:cNvSpPr/>
          <p:nvPr/>
        </p:nvSpPr>
        <p:spPr>
          <a:xfrm>
            <a:off x="7378003" y="3885870"/>
            <a:ext cx="2080471" cy="1825774"/>
          </a:xfrm>
          <a:custGeom>
            <a:avLst/>
            <a:gdLst>
              <a:gd name="connsiteX0" fmla="*/ 0 w 2080471"/>
              <a:gd name="connsiteY0" fmla="*/ 912887 h 1825774"/>
              <a:gd name="connsiteX1" fmla="*/ 1040236 w 2080471"/>
              <a:gd name="connsiteY1" fmla="*/ 0 h 1825774"/>
              <a:gd name="connsiteX2" fmla="*/ 2080472 w 2080471"/>
              <a:gd name="connsiteY2" fmla="*/ 912887 h 1825774"/>
              <a:gd name="connsiteX3" fmla="*/ 1040236 w 2080471"/>
              <a:gd name="connsiteY3" fmla="*/ 1825774 h 1825774"/>
              <a:gd name="connsiteX4" fmla="*/ 0 w 2080471"/>
              <a:gd name="connsiteY4" fmla="*/ 912887 h 182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471" h="1825774" extrusionOk="0">
                <a:moveTo>
                  <a:pt x="0" y="912887"/>
                </a:moveTo>
                <a:cubicBezTo>
                  <a:pt x="13229" y="309206"/>
                  <a:pt x="518336" y="42376"/>
                  <a:pt x="1040236" y="0"/>
                </a:cubicBezTo>
                <a:cubicBezTo>
                  <a:pt x="1528374" y="-32656"/>
                  <a:pt x="2111053" y="301488"/>
                  <a:pt x="2080472" y="912887"/>
                </a:cubicBezTo>
                <a:cubicBezTo>
                  <a:pt x="2182931" y="1349338"/>
                  <a:pt x="1575023" y="1926982"/>
                  <a:pt x="1040236" y="1825774"/>
                </a:cubicBezTo>
                <a:cubicBezTo>
                  <a:pt x="451514" y="1872461"/>
                  <a:pt x="18022" y="1401210"/>
                  <a:pt x="0" y="912887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74AD0840-F768-4E1C-ABA7-52CFA3A76272}"/>
              </a:ext>
            </a:extLst>
          </p:cNvPr>
          <p:cNvSpPr/>
          <p:nvPr/>
        </p:nvSpPr>
        <p:spPr>
          <a:xfrm>
            <a:off x="9989653" y="1509660"/>
            <a:ext cx="1550982" cy="1974917"/>
          </a:xfrm>
          <a:custGeom>
            <a:avLst/>
            <a:gdLst>
              <a:gd name="connsiteX0" fmla="*/ 0 w 1550982"/>
              <a:gd name="connsiteY0" fmla="*/ 987459 h 1974917"/>
              <a:gd name="connsiteX1" fmla="*/ 775491 w 1550982"/>
              <a:gd name="connsiteY1" fmla="*/ 0 h 1974917"/>
              <a:gd name="connsiteX2" fmla="*/ 1550982 w 1550982"/>
              <a:gd name="connsiteY2" fmla="*/ 987459 h 1974917"/>
              <a:gd name="connsiteX3" fmla="*/ 775491 w 1550982"/>
              <a:gd name="connsiteY3" fmla="*/ 1974918 h 1974917"/>
              <a:gd name="connsiteX4" fmla="*/ 0 w 1550982"/>
              <a:gd name="connsiteY4" fmla="*/ 987459 h 197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982" h="1974917" extrusionOk="0">
                <a:moveTo>
                  <a:pt x="0" y="987459"/>
                </a:moveTo>
                <a:cubicBezTo>
                  <a:pt x="5153" y="403341"/>
                  <a:pt x="424380" y="62172"/>
                  <a:pt x="775491" y="0"/>
                </a:cubicBezTo>
                <a:cubicBezTo>
                  <a:pt x="1183921" y="-7510"/>
                  <a:pt x="1561556" y="405025"/>
                  <a:pt x="1550982" y="987459"/>
                </a:cubicBezTo>
                <a:cubicBezTo>
                  <a:pt x="1610379" y="1493558"/>
                  <a:pt x="1168712" y="2064283"/>
                  <a:pt x="775491" y="1974918"/>
                </a:cubicBezTo>
                <a:cubicBezTo>
                  <a:pt x="319946" y="2064422"/>
                  <a:pt x="37141" y="1500150"/>
                  <a:pt x="0" y="987459"/>
                </a:cubicBezTo>
                <a:close/>
              </a:path>
            </a:pathLst>
          </a:custGeom>
          <a:noFill/>
          <a:ln w="28575">
            <a:solidFill>
              <a:srgbClr val="CC00CC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74F1F6CA-C9F6-41F7-8E7E-08D58E6B820C}"/>
              </a:ext>
            </a:extLst>
          </p:cNvPr>
          <p:cNvSpPr/>
          <p:nvPr/>
        </p:nvSpPr>
        <p:spPr>
          <a:xfrm>
            <a:off x="5225751" y="3896298"/>
            <a:ext cx="1998820" cy="1889917"/>
          </a:xfrm>
          <a:custGeom>
            <a:avLst/>
            <a:gdLst>
              <a:gd name="connsiteX0" fmla="*/ 0 w 1998820"/>
              <a:gd name="connsiteY0" fmla="*/ 944959 h 1889917"/>
              <a:gd name="connsiteX1" fmla="*/ 999410 w 1998820"/>
              <a:gd name="connsiteY1" fmla="*/ 0 h 1889917"/>
              <a:gd name="connsiteX2" fmla="*/ 1998820 w 1998820"/>
              <a:gd name="connsiteY2" fmla="*/ 944959 h 1889917"/>
              <a:gd name="connsiteX3" fmla="*/ 999410 w 1998820"/>
              <a:gd name="connsiteY3" fmla="*/ 1889918 h 1889917"/>
              <a:gd name="connsiteX4" fmla="*/ 0 w 1998820"/>
              <a:gd name="connsiteY4" fmla="*/ 944959 h 188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820" h="1889917" extrusionOk="0">
                <a:moveTo>
                  <a:pt x="0" y="944959"/>
                </a:moveTo>
                <a:cubicBezTo>
                  <a:pt x="15748" y="304616"/>
                  <a:pt x="469616" y="17855"/>
                  <a:pt x="999410" y="0"/>
                </a:cubicBezTo>
                <a:cubicBezTo>
                  <a:pt x="1453677" y="-36937"/>
                  <a:pt x="2007079" y="394114"/>
                  <a:pt x="1998820" y="944959"/>
                </a:cubicBezTo>
                <a:cubicBezTo>
                  <a:pt x="2021439" y="1451895"/>
                  <a:pt x="1535109" y="1931350"/>
                  <a:pt x="999410" y="1889918"/>
                </a:cubicBezTo>
                <a:cubicBezTo>
                  <a:pt x="434813" y="1931423"/>
                  <a:pt x="23157" y="1446477"/>
                  <a:pt x="0" y="944959"/>
                </a:cubicBezTo>
                <a:close/>
              </a:path>
            </a:pathLst>
          </a:custGeom>
          <a:noFill/>
          <a:ln w="28575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701A86-FE51-482C-BBCA-284B04D086EF}"/>
              </a:ext>
            </a:extLst>
          </p:cNvPr>
          <p:cNvSpPr/>
          <p:nvPr/>
        </p:nvSpPr>
        <p:spPr>
          <a:xfrm>
            <a:off x="461726" y="1838169"/>
            <a:ext cx="1562210" cy="1692250"/>
          </a:xfrm>
          <a:custGeom>
            <a:avLst/>
            <a:gdLst>
              <a:gd name="connsiteX0" fmla="*/ 0 w 1562210"/>
              <a:gd name="connsiteY0" fmla="*/ 846125 h 1692250"/>
              <a:gd name="connsiteX1" fmla="*/ 781105 w 1562210"/>
              <a:gd name="connsiteY1" fmla="*/ 0 h 1692250"/>
              <a:gd name="connsiteX2" fmla="*/ 1562210 w 1562210"/>
              <a:gd name="connsiteY2" fmla="*/ 846125 h 1692250"/>
              <a:gd name="connsiteX3" fmla="*/ 781105 w 1562210"/>
              <a:gd name="connsiteY3" fmla="*/ 1692250 h 1692250"/>
              <a:gd name="connsiteX4" fmla="*/ 0 w 1562210"/>
              <a:gd name="connsiteY4" fmla="*/ 846125 h 16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210" h="1692250" extrusionOk="0">
                <a:moveTo>
                  <a:pt x="0" y="846125"/>
                </a:moveTo>
                <a:cubicBezTo>
                  <a:pt x="13021" y="280880"/>
                  <a:pt x="432418" y="66622"/>
                  <a:pt x="781105" y="0"/>
                </a:cubicBezTo>
                <a:cubicBezTo>
                  <a:pt x="1170748" y="-15785"/>
                  <a:pt x="1585543" y="297010"/>
                  <a:pt x="1562210" y="846125"/>
                </a:cubicBezTo>
                <a:cubicBezTo>
                  <a:pt x="1596602" y="1290694"/>
                  <a:pt x="1188850" y="1752505"/>
                  <a:pt x="781105" y="1692250"/>
                </a:cubicBezTo>
                <a:cubicBezTo>
                  <a:pt x="342433" y="1716159"/>
                  <a:pt x="70482" y="1251434"/>
                  <a:pt x="0" y="846125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890BB02D-411F-41C7-BA39-88F6E41A7A08}"/>
              </a:ext>
            </a:extLst>
          </p:cNvPr>
          <p:cNvSpPr/>
          <p:nvPr/>
        </p:nvSpPr>
        <p:spPr>
          <a:xfrm>
            <a:off x="2838908" y="1678564"/>
            <a:ext cx="1690001" cy="1817633"/>
          </a:xfrm>
          <a:custGeom>
            <a:avLst/>
            <a:gdLst>
              <a:gd name="connsiteX0" fmla="*/ 0 w 1690001"/>
              <a:gd name="connsiteY0" fmla="*/ 908817 h 1817633"/>
              <a:gd name="connsiteX1" fmla="*/ 845001 w 1690001"/>
              <a:gd name="connsiteY1" fmla="*/ 0 h 1817633"/>
              <a:gd name="connsiteX2" fmla="*/ 1690002 w 1690001"/>
              <a:gd name="connsiteY2" fmla="*/ 908817 h 1817633"/>
              <a:gd name="connsiteX3" fmla="*/ 845001 w 1690001"/>
              <a:gd name="connsiteY3" fmla="*/ 1817634 h 1817633"/>
              <a:gd name="connsiteX4" fmla="*/ 0 w 1690001"/>
              <a:gd name="connsiteY4" fmla="*/ 908817 h 181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001" h="1817633" extrusionOk="0">
                <a:moveTo>
                  <a:pt x="0" y="908817"/>
                </a:moveTo>
                <a:cubicBezTo>
                  <a:pt x="13978" y="301744"/>
                  <a:pt x="431896" y="43158"/>
                  <a:pt x="845001" y="0"/>
                </a:cubicBezTo>
                <a:cubicBezTo>
                  <a:pt x="1273961" y="-14262"/>
                  <a:pt x="1723738" y="288602"/>
                  <a:pt x="1690002" y="908817"/>
                </a:cubicBezTo>
                <a:cubicBezTo>
                  <a:pt x="1734376" y="1381413"/>
                  <a:pt x="1274551" y="1912249"/>
                  <a:pt x="845001" y="1817634"/>
                </a:cubicBezTo>
                <a:cubicBezTo>
                  <a:pt x="346110" y="1923416"/>
                  <a:pt x="36437" y="1378695"/>
                  <a:pt x="0" y="908817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80251E-DA0D-4F53-A63D-92B099C606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AE0AB77C-3F29-496F-AAB7-C078018C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" y="2094205"/>
            <a:ext cx="2160000" cy="898285"/>
          </a:xfrm>
          <a:prstGeom prst="rect">
            <a:avLst/>
          </a:prstGeom>
        </p:spPr>
      </p:pic>
      <p:pic>
        <p:nvPicPr>
          <p:cNvPr id="5" name="Afbeelding 4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1F92DCC9-7F85-4399-90B3-E502149D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89" y="2101063"/>
            <a:ext cx="2160000" cy="895999"/>
          </a:xfrm>
          <a:prstGeom prst="rect">
            <a:avLst/>
          </a:prstGeom>
        </p:spPr>
      </p:pic>
      <p:pic>
        <p:nvPicPr>
          <p:cNvPr id="7" name="Afbeelding 6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17FEF018-C530-4713-B8BA-156C62CC3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61" y="2094205"/>
            <a:ext cx="2160000" cy="902857"/>
          </a:xfrm>
          <a:prstGeom prst="rect">
            <a:avLst/>
          </a:prstGeom>
        </p:spPr>
      </p:pic>
      <p:pic>
        <p:nvPicPr>
          <p:cNvPr id="9" name="Afbeelding 8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9DC13B51-7CD4-49F7-8859-8345465C2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2101063"/>
            <a:ext cx="2160000" cy="900571"/>
          </a:xfrm>
          <a:prstGeom prst="rect">
            <a:avLst/>
          </a:prstGeom>
        </p:spPr>
      </p:pic>
      <p:pic>
        <p:nvPicPr>
          <p:cNvPr id="11" name="Afbeelding 10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246C99E4-9E4C-42FE-839C-A2B340887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44" y="2094205"/>
            <a:ext cx="2160000" cy="907429"/>
          </a:xfrm>
          <a:prstGeom prst="rect">
            <a:avLst/>
          </a:prstGeom>
        </p:spPr>
      </p:pic>
      <p:pic>
        <p:nvPicPr>
          <p:cNvPr id="13" name="Afbeelding 12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65B7EA9A-C20B-410F-A56E-1F0452156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" y="3890333"/>
            <a:ext cx="2160000" cy="898285"/>
          </a:xfrm>
          <a:prstGeom prst="rect">
            <a:avLst/>
          </a:prstGeom>
        </p:spPr>
      </p:pic>
      <p:pic>
        <p:nvPicPr>
          <p:cNvPr id="15" name="Afbeelding 14" descr="Afbeelding met binnen, oranje, tafel, zitten&#10;&#10;Automatisch gegenereerde beschrijving">
            <a:extLst>
              <a:ext uri="{FF2B5EF4-FFF2-40B4-BE49-F238E27FC236}">
                <a16:creationId xmlns:a16="http://schemas.microsoft.com/office/drawing/2014/main" id="{3C35DB72-5BD7-46B2-8E85-3C75AABB1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89" y="3890333"/>
            <a:ext cx="2160000" cy="893714"/>
          </a:xfrm>
          <a:prstGeom prst="rect">
            <a:avLst/>
          </a:prstGeom>
        </p:spPr>
      </p:pic>
      <p:pic>
        <p:nvPicPr>
          <p:cNvPr id="17" name="Afbeelding 16" descr="Afbeelding met binnen, oranje, tafel, klein&#10;&#10;Automatisch gegenereerde beschrijving">
            <a:extLst>
              <a:ext uri="{FF2B5EF4-FFF2-40B4-BE49-F238E27FC236}">
                <a16:creationId xmlns:a16="http://schemas.microsoft.com/office/drawing/2014/main" id="{42252E5B-1467-43DE-B0A2-5A16E21BC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22" y="3890333"/>
            <a:ext cx="2160000" cy="907429"/>
          </a:xfrm>
          <a:prstGeom prst="rect">
            <a:avLst/>
          </a:prstGeom>
        </p:spPr>
      </p:pic>
      <p:pic>
        <p:nvPicPr>
          <p:cNvPr id="19" name="Afbeelding 18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603C1DFD-AA4C-439E-A4C7-41D58B0055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3892619"/>
            <a:ext cx="2160000" cy="905143"/>
          </a:xfrm>
          <a:prstGeom prst="rect">
            <a:avLst/>
          </a:prstGeom>
        </p:spPr>
      </p:pic>
      <p:pic>
        <p:nvPicPr>
          <p:cNvPr id="21" name="Afbeelding 20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CD18A551-5E92-4596-BEFC-42A027002C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44" y="3890333"/>
            <a:ext cx="2160000" cy="9074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F7FA212-E8CE-4ECB-8209-CD80AE5691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binnen, oranje, tafel, klein&#10;&#10;Automatisch gegenereerde beschrijving">
            <a:extLst>
              <a:ext uri="{FF2B5EF4-FFF2-40B4-BE49-F238E27FC236}">
                <a16:creationId xmlns:a16="http://schemas.microsoft.com/office/drawing/2014/main" id="{1A89B46F-1048-47B6-A0CE-D1694E29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82" y="2057640"/>
            <a:ext cx="6528635" cy="274271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5279ACD-29F5-4B9F-8FBE-C1198BEAD4E9}"/>
              </a:ext>
            </a:extLst>
          </p:cNvPr>
          <p:cNvSpPr/>
          <p:nvPr/>
        </p:nvSpPr>
        <p:spPr>
          <a:xfrm>
            <a:off x="2668159" y="1888669"/>
            <a:ext cx="6855680" cy="170294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5113351">
                  <a:custGeom>
                    <a:avLst/>
                    <a:gdLst>
                      <a:gd name="connsiteX0" fmla="*/ 0 w 4176074"/>
                      <a:gd name="connsiteY0" fmla="*/ 2545697 h 5091394"/>
                      <a:gd name="connsiteX1" fmla="*/ 2088037 w 4176074"/>
                      <a:gd name="connsiteY1" fmla="*/ 0 h 5091394"/>
                      <a:gd name="connsiteX2" fmla="*/ 4176074 w 4176074"/>
                      <a:gd name="connsiteY2" fmla="*/ 2545697 h 5091394"/>
                      <a:gd name="connsiteX3" fmla="*/ 2088037 w 4176074"/>
                      <a:gd name="connsiteY3" fmla="*/ 5091394 h 5091394"/>
                      <a:gd name="connsiteX4" fmla="*/ 0 w 4176074"/>
                      <a:gd name="connsiteY4" fmla="*/ 2545697 h 509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6074" h="5091394" extrusionOk="0">
                        <a:moveTo>
                          <a:pt x="0" y="2545697"/>
                        </a:moveTo>
                        <a:cubicBezTo>
                          <a:pt x="36610" y="1273574"/>
                          <a:pt x="854000" y="28379"/>
                          <a:pt x="2088037" y="0"/>
                        </a:cubicBezTo>
                        <a:cubicBezTo>
                          <a:pt x="3178249" y="3254"/>
                          <a:pt x="4157876" y="1244935"/>
                          <a:pt x="4176074" y="2545697"/>
                        </a:cubicBezTo>
                        <a:cubicBezTo>
                          <a:pt x="4240717" y="4190441"/>
                          <a:pt x="3209481" y="5109728"/>
                          <a:pt x="2088037" y="5091394"/>
                        </a:cubicBezTo>
                        <a:cubicBezTo>
                          <a:pt x="1106988" y="5238103"/>
                          <a:pt x="265553" y="4037554"/>
                          <a:pt x="0" y="25456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290C7D-D944-4D39-8CC2-1E8CE3D828AD}"/>
              </a:ext>
            </a:extLst>
          </p:cNvPr>
          <p:cNvSpPr txBox="1"/>
          <p:nvPr/>
        </p:nvSpPr>
        <p:spPr>
          <a:xfrm>
            <a:off x="5520964" y="973186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A8F5FEC-6E3E-4281-80D6-06111227F2BA}"/>
              </a:ext>
            </a:extLst>
          </p:cNvPr>
          <p:cNvSpPr txBox="1"/>
          <p:nvPr/>
        </p:nvSpPr>
        <p:spPr>
          <a:xfrm>
            <a:off x="3084136" y="3610466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07BD45-4F8E-4619-A6FC-232F5E2B4D06}"/>
              </a:ext>
            </a:extLst>
          </p:cNvPr>
          <p:cNvSpPr txBox="1"/>
          <p:nvPr/>
        </p:nvSpPr>
        <p:spPr>
          <a:xfrm>
            <a:off x="4301765" y="3620620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7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D3213B-A05C-490F-B9CC-5B33D11908EC}"/>
              </a:ext>
            </a:extLst>
          </p:cNvPr>
          <p:cNvSpPr txBox="1"/>
          <p:nvPr/>
        </p:nvSpPr>
        <p:spPr>
          <a:xfrm>
            <a:off x="5519394" y="3630774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8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44F393-7BD8-45AB-B308-39AF22E9C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pen, binnen, klein, zitten&#10;&#10;Automatisch gegenereerde beschrijving">
            <a:extLst>
              <a:ext uri="{FF2B5EF4-FFF2-40B4-BE49-F238E27FC236}">
                <a16:creationId xmlns:a16="http://schemas.microsoft.com/office/drawing/2014/main" id="{AE0AB77C-3F29-496F-AAB7-C078018C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" y="2094205"/>
            <a:ext cx="2160000" cy="898285"/>
          </a:xfrm>
          <a:prstGeom prst="rect">
            <a:avLst/>
          </a:prstGeom>
        </p:spPr>
      </p:pic>
      <p:pic>
        <p:nvPicPr>
          <p:cNvPr id="5" name="Afbeelding 4" descr="Afbeelding met wapen, binnen, klein, tafel&#10;&#10;Automatisch gegenereerde beschrijving">
            <a:extLst>
              <a:ext uri="{FF2B5EF4-FFF2-40B4-BE49-F238E27FC236}">
                <a16:creationId xmlns:a16="http://schemas.microsoft.com/office/drawing/2014/main" id="{1F92DCC9-7F85-4399-90B3-E502149D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89" y="2101063"/>
            <a:ext cx="2160000" cy="895999"/>
          </a:xfrm>
          <a:prstGeom prst="rect">
            <a:avLst/>
          </a:prstGeom>
        </p:spPr>
      </p:pic>
      <p:pic>
        <p:nvPicPr>
          <p:cNvPr id="7" name="Afbeelding 6" descr="Afbeelding met wapen, binnen, tafel, klein&#10;&#10;Automatisch gegenereerde beschrijving">
            <a:extLst>
              <a:ext uri="{FF2B5EF4-FFF2-40B4-BE49-F238E27FC236}">
                <a16:creationId xmlns:a16="http://schemas.microsoft.com/office/drawing/2014/main" id="{17FEF018-C530-4713-B8BA-156C62CC3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61" y="2094205"/>
            <a:ext cx="2160000" cy="902857"/>
          </a:xfrm>
          <a:prstGeom prst="rect">
            <a:avLst/>
          </a:prstGeom>
        </p:spPr>
      </p:pic>
      <p:pic>
        <p:nvPicPr>
          <p:cNvPr id="9" name="Afbeelding 8" descr="Afbeelding met binnen, tafel, wapen, oranje&#10;&#10;Automatisch gegenereerde beschrijving">
            <a:extLst>
              <a:ext uri="{FF2B5EF4-FFF2-40B4-BE49-F238E27FC236}">
                <a16:creationId xmlns:a16="http://schemas.microsoft.com/office/drawing/2014/main" id="{9DC13B51-7CD4-49F7-8859-8345465C2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2101063"/>
            <a:ext cx="2160000" cy="900571"/>
          </a:xfrm>
          <a:prstGeom prst="rect">
            <a:avLst/>
          </a:prstGeom>
        </p:spPr>
      </p:pic>
      <p:pic>
        <p:nvPicPr>
          <p:cNvPr id="11" name="Afbeelding 10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246C99E4-9E4C-42FE-839C-A2B340887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44" y="2094205"/>
            <a:ext cx="2160000" cy="907429"/>
          </a:xfrm>
          <a:prstGeom prst="rect">
            <a:avLst/>
          </a:prstGeom>
        </p:spPr>
      </p:pic>
      <p:pic>
        <p:nvPicPr>
          <p:cNvPr id="13" name="Afbeelding 12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65B7EA9A-C20B-410F-A56E-1F0452156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" y="3890333"/>
            <a:ext cx="2160000" cy="898285"/>
          </a:xfrm>
          <a:prstGeom prst="rect">
            <a:avLst/>
          </a:prstGeom>
        </p:spPr>
      </p:pic>
      <p:pic>
        <p:nvPicPr>
          <p:cNvPr id="15" name="Afbeelding 14" descr="Afbeelding met binnen, oranje, tafel, zitten&#10;&#10;Automatisch gegenereerde beschrijving">
            <a:extLst>
              <a:ext uri="{FF2B5EF4-FFF2-40B4-BE49-F238E27FC236}">
                <a16:creationId xmlns:a16="http://schemas.microsoft.com/office/drawing/2014/main" id="{3C35DB72-5BD7-46B2-8E85-3C75AABB1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89" y="3890333"/>
            <a:ext cx="2160000" cy="893714"/>
          </a:xfrm>
          <a:prstGeom prst="rect">
            <a:avLst/>
          </a:prstGeom>
        </p:spPr>
      </p:pic>
      <p:pic>
        <p:nvPicPr>
          <p:cNvPr id="17" name="Afbeelding 16" descr="Afbeelding met binnen, oranje, tafel, klein&#10;&#10;Automatisch gegenereerde beschrijving">
            <a:extLst>
              <a:ext uri="{FF2B5EF4-FFF2-40B4-BE49-F238E27FC236}">
                <a16:creationId xmlns:a16="http://schemas.microsoft.com/office/drawing/2014/main" id="{42252E5B-1467-43DE-B0A2-5A16E21BC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22" y="3890333"/>
            <a:ext cx="2160000" cy="907429"/>
          </a:xfrm>
          <a:prstGeom prst="rect">
            <a:avLst/>
          </a:prstGeom>
        </p:spPr>
      </p:pic>
      <p:pic>
        <p:nvPicPr>
          <p:cNvPr id="19" name="Afbeelding 18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603C1DFD-AA4C-439E-A4C7-41D58B0055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3892619"/>
            <a:ext cx="2160000" cy="905143"/>
          </a:xfrm>
          <a:prstGeom prst="rect">
            <a:avLst/>
          </a:prstGeom>
        </p:spPr>
      </p:pic>
      <p:pic>
        <p:nvPicPr>
          <p:cNvPr id="21" name="Afbeelding 20" descr="Afbeelding met oranje, binnen, tafel, klein&#10;&#10;Automatisch gegenereerde beschrijving">
            <a:extLst>
              <a:ext uri="{FF2B5EF4-FFF2-40B4-BE49-F238E27FC236}">
                <a16:creationId xmlns:a16="http://schemas.microsoft.com/office/drawing/2014/main" id="{CD18A551-5E92-4596-BEFC-42A027002C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44" y="3890333"/>
            <a:ext cx="2160000" cy="90742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B75DD3E-0635-4C3B-BB87-60C0E71B840A}"/>
              </a:ext>
            </a:extLst>
          </p:cNvPr>
          <p:cNvSpPr txBox="1"/>
          <p:nvPr/>
        </p:nvSpPr>
        <p:spPr>
          <a:xfrm>
            <a:off x="320511" y="282804"/>
            <a:ext cx="1163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Kan je de </a:t>
            </a:r>
            <a:r>
              <a:rPr lang="nl-BE" dirty="0">
                <a:solidFill>
                  <a:srgbClr val="CC0000"/>
                </a:solidFill>
              </a:rPr>
              <a:t>8 </a:t>
            </a:r>
            <a:r>
              <a:rPr lang="nl-BE" dirty="0"/>
              <a:t>eieren tonen?</a:t>
            </a:r>
          </a:p>
          <a:p>
            <a:r>
              <a:rPr lang="nl-BE" dirty="0">
                <a:solidFill>
                  <a:schemeClr val="accent2"/>
                </a:solidFill>
              </a:rPr>
              <a:t>2</a:t>
            </a:r>
            <a:r>
              <a:rPr lang="nl-BE" dirty="0"/>
              <a:t>? </a:t>
            </a:r>
            <a:r>
              <a:rPr lang="nl-BE" dirty="0">
                <a:solidFill>
                  <a:srgbClr val="FFC000"/>
                </a:solidFill>
              </a:rPr>
              <a:t>6</a:t>
            </a:r>
            <a:r>
              <a:rPr lang="nl-BE" dirty="0"/>
              <a:t>? </a:t>
            </a:r>
            <a:r>
              <a:rPr lang="nl-BE" dirty="0">
                <a:solidFill>
                  <a:srgbClr val="92D050"/>
                </a:solidFill>
              </a:rPr>
              <a:t>1</a:t>
            </a:r>
            <a:r>
              <a:rPr lang="nl-BE" dirty="0"/>
              <a:t>? </a:t>
            </a:r>
            <a:r>
              <a:rPr lang="nl-BE" dirty="0">
                <a:solidFill>
                  <a:srgbClr val="00B0F0"/>
                </a:solidFill>
              </a:rPr>
              <a:t>3</a:t>
            </a:r>
            <a:r>
              <a:rPr lang="nl-BE" dirty="0"/>
              <a:t>?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nl-BE" dirty="0"/>
              <a:t>? </a:t>
            </a:r>
            <a:r>
              <a:rPr lang="nl-BE" dirty="0">
                <a:solidFill>
                  <a:srgbClr val="CC00CC"/>
                </a:solidFill>
              </a:rPr>
              <a:t>5</a:t>
            </a:r>
            <a:r>
              <a:rPr lang="nl-BE" dirty="0"/>
              <a:t>? </a:t>
            </a:r>
            <a:r>
              <a:rPr lang="nl-BE" dirty="0">
                <a:solidFill>
                  <a:srgbClr val="FF3399"/>
                </a:solidFill>
              </a:rPr>
              <a:t>7</a:t>
            </a:r>
            <a:r>
              <a:rPr lang="nl-BE" dirty="0"/>
              <a:t>? 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nl-BE" dirty="0"/>
              <a:t>? 10?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8AAA0A0F-5413-4DA3-83AA-AD580D777063}"/>
              </a:ext>
            </a:extLst>
          </p:cNvPr>
          <p:cNvSpPr/>
          <p:nvPr/>
        </p:nvSpPr>
        <p:spPr>
          <a:xfrm>
            <a:off x="4972278" y="368401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CC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C79274C4-5078-4C3C-860B-737A35DA79CE}"/>
              </a:ext>
            </a:extLst>
          </p:cNvPr>
          <p:cNvSpPr/>
          <p:nvPr/>
        </p:nvSpPr>
        <p:spPr>
          <a:xfrm>
            <a:off x="2507811" y="188331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B8BB0D53-B2A3-4E8C-8F65-0113E99F711C}"/>
              </a:ext>
            </a:extLst>
          </p:cNvPr>
          <p:cNvSpPr/>
          <p:nvPr/>
        </p:nvSpPr>
        <p:spPr>
          <a:xfrm>
            <a:off x="21483" y="368401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2CB70C01-0489-411C-A389-2C94A9D6BCC8}"/>
              </a:ext>
            </a:extLst>
          </p:cNvPr>
          <p:cNvSpPr/>
          <p:nvPr/>
        </p:nvSpPr>
        <p:spPr>
          <a:xfrm>
            <a:off x="38130" y="188331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FE1388E8-AA3B-4166-A215-A58E2AD2A515}"/>
              </a:ext>
            </a:extLst>
          </p:cNvPr>
          <p:cNvSpPr/>
          <p:nvPr/>
        </p:nvSpPr>
        <p:spPr>
          <a:xfrm>
            <a:off x="4962044" y="1853917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0CF3896C-3443-4738-B5ED-262736E35BAE}"/>
              </a:ext>
            </a:extLst>
          </p:cNvPr>
          <p:cNvSpPr/>
          <p:nvPr/>
        </p:nvSpPr>
        <p:spPr>
          <a:xfrm>
            <a:off x="7382789" y="367142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627CE703-774E-4354-B232-99DBE67D88A8}"/>
              </a:ext>
            </a:extLst>
          </p:cNvPr>
          <p:cNvSpPr/>
          <p:nvPr/>
        </p:nvSpPr>
        <p:spPr>
          <a:xfrm>
            <a:off x="9793996" y="1891312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CC00CC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E7735880-2E87-4E60-8C0B-A054DDFE729B}"/>
              </a:ext>
            </a:extLst>
          </p:cNvPr>
          <p:cNvSpPr/>
          <p:nvPr/>
        </p:nvSpPr>
        <p:spPr>
          <a:xfrm>
            <a:off x="2518741" y="367142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3B416048-3142-40A2-9DBD-D27BAE2F6A8E}"/>
              </a:ext>
            </a:extLst>
          </p:cNvPr>
          <p:cNvSpPr/>
          <p:nvPr/>
        </p:nvSpPr>
        <p:spPr>
          <a:xfrm>
            <a:off x="7350694" y="1883311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3D5C8C4B-8A71-410F-8713-617A8F8B199B}"/>
              </a:ext>
            </a:extLst>
          </p:cNvPr>
          <p:cNvSpPr/>
          <p:nvPr/>
        </p:nvSpPr>
        <p:spPr>
          <a:xfrm>
            <a:off x="9793300" y="3679439"/>
            <a:ext cx="2333495" cy="1320072"/>
          </a:xfrm>
          <a:custGeom>
            <a:avLst/>
            <a:gdLst>
              <a:gd name="connsiteX0" fmla="*/ 0 w 2333495"/>
              <a:gd name="connsiteY0" fmla="*/ 660036 h 1320072"/>
              <a:gd name="connsiteX1" fmla="*/ 1166748 w 2333495"/>
              <a:gd name="connsiteY1" fmla="*/ 0 h 1320072"/>
              <a:gd name="connsiteX2" fmla="*/ 2333496 w 2333495"/>
              <a:gd name="connsiteY2" fmla="*/ 660036 h 1320072"/>
              <a:gd name="connsiteX3" fmla="*/ 1166748 w 2333495"/>
              <a:gd name="connsiteY3" fmla="*/ 1320072 h 1320072"/>
              <a:gd name="connsiteX4" fmla="*/ 0 w 2333495"/>
              <a:gd name="connsiteY4" fmla="*/ 660036 h 132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95" h="1320072" extrusionOk="0">
                <a:moveTo>
                  <a:pt x="0" y="660036"/>
                </a:moveTo>
                <a:cubicBezTo>
                  <a:pt x="11037" y="212490"/>
                  <a:pt x="540431" y="14548"/>
                  <a:pt x="1166748" y="0"/>
                </a:cubicBezTo>
                <a:cubicBezTo>
                  <a:pt x="1728088" y="-31396"/>
                  <a:pt x="2343709" y="259700"/>
                  <a:pt x="2333496" y="660036"/>
                </a:cubicBezTo>
                <a:cubicBezTo>
                  <a:pt x="2376375" y="996222"/>
                  <a:pt x="1766798" y="1433023"/>
                  <a:pt x="1166748" y="1320072"/>
                </a:cubicBezTo>
                <a:cubicBezTo>
                  <a:pt x="517608" y="1335715"/>
                  <a:pt x="49759" y="980798"/>
                  <a:pt x="0" y="66003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CC1C07-9D70-4BBE-8B61-C3D045F75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10BFD2-06E0-4360-8BE7-A69A0D6E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14" y="1626832"/>
            <a:ext cx="900000" cy="90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F8884A-B0C4-491A-B12A-900A0B79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86" y="1626832"/>
            <a:ext cx="900000" cy="90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DC3715-47BE-43F6-8FFD-84896FB5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97" y="1626832"/>
            <a:ext cx="900000" cy="90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ADE8C31-33B7-491F-80F0-0AE363BDD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626832"/>
            <a:ext cx="900000" cy="90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AD6757-F351-4300-BA04-AC1A781A9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03" y="1626832"/>
            <a:ext cx="900000" cy="9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CBC907-B52C-44F7-B7B2-B0AC5AB4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" y="4258481"/>
            <a:ext cx="900000" cy="90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255541-7197-40AE-BCD3-769A7B62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7" y="4243718"/>
            <a:ext cx="900000" cy="90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11DD9CF-342A-44B9-AC2E-591CD9D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7" y="4258481"/>
            <a:ext cx="900000" cy="90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1362139-7004-4BDB-85BA-7ED028B78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0" y="4258481"/>
            <a:ext cx="900000" cy="90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8BFB02-BBFB-4D22-BC13-AA3674DFA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34" y="4243718"/>
            <a:ext cx="900000" cy="900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F663B0-A9A0-4700-B7B1-918E008A6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97" y="4258481"/>
            <a:ext cx="900000" cy="90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5196C2-5BCC-401E-BF9A-0A9A57A8D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98" y="4243718"/>
            <a:ext cx="900000" cy="90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FDAE9FD-DF9A-47B0-826B-E7612F927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5" y="4243718"/>
            <a:ext cx="900000" cy="900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86FA864-EB02-4ABF-9EB0-AA5FA559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61" y="4243718"/>
            <a:ext cx="900000" cy="90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D428873-2D44-4879-AF63-0EE4C3A50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95" y="4243718"/>
            <a:ext cx="900000" cy="90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E65A0C-9ABD-4C70-8EDF-DD6CE69DB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77801E4-8455-41BA-B872-B6F293BAF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89" y="1831334"/>
            <a:ext cx="3195332" cy="31953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3610DD-A866-471C-98A0-4C9FC293A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1" y="1750423"/>
            <a:ext cx="3195332" cy="3195332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5CCB197C-AD88-45D9-A5AC-43CCA51FA027}"/>
              </a:ext>
            </a:extLst>
          </p:cNvPr>
          <p:cNvSpPr/>
          <p:nvPr/>
        </p:nvSpPr>
        <p:spPr>
          <a:xfrm>
            <a:off x="1536570" y="1225133"/>
            <a:ext cx="4870515" cy="440773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5113351">
                  <a:custGeom>
                    <a:avLst/>
                    <a:gdLst>
                      <a:gd name="connsiteX0" fmla="*/ 0 w 4176074"/>
                      <a:gd name="connsiteY0" fmla="*/ 2545697 h 5091394"/>
                      <a:gd name="connsiteX1" fmla="*/ 2088037 w 4176074"/>
                      <a:gd name="connsiteY1" fmla="*/ 0 h 5091394"/>
                      <a:gd name="connsiteX2" fmla="*/ 4176074 w 4176074"/>
                      <a:gd name="connsiteY2" fmla="*/ 2545697 h 5091394"/>
                      <a:gd name="connsiteX3" fmla="*/ 2088037 w 4176074"/>
                      <a:gd name="connsiteY3" fmla="*/ 5091394 h 5091394"/>
                      <a:gd name="connsiteX4" fmla="*/ 0 w 4176074"/>
                      <a:gd name="connsiteY4" fmla="*/ 2545697 h 509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6074" h="5091394" extrusionOk="0">
                        <a:moveTo>
                          <a:pt x="0" y="2545697"/>
                        </a:moveTo>
                        <a:cubicBezTo>
                          <a:pt x="36610" y="1273574"/>
                          <a:pt x="854000" y="28379"/>
                          <a:pt x="2088037" y="0"/>
                        </a:cubicBezTo>
                        <a:cubicBezTo>
                          <a:pt x="3178249" y="3254"/>
                          <a:pt x="4157876" y="1244935"/>
                          <a:pt x="4176074" y="2545697"/>
                        </a:cubicBezTo>
                        <a:cubicBezTo>
                          <a:pt x="4240717" y="4190441"/>
                          <a:pt x="3209481" y="5109728"/>
                          <a:pt x="2088037" y="5091394"/>
                        </a:cubicBezTo>
                        <a:cubicBezTo>
                          <a:pt x="1106988" y="5238103"/>
                          <a:pt x="265553" y="4037554"/>
                          <a:pt x="0" y="25456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8D8A63F-413E-46E3-B123-1CAC1475E670}"/>
              </a:ext>
            </a:extLst>
          </p:cNvPr>
          <p:cNvSpPr txBox="1"/>
          <p:nvPr/>
        </p:nvSpPr>
        <p:spPr>
          <a:xfrm>
            <a:off x="3445320" y="319094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5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C692111-0EAE-4CD1-B345-314AF6D77CEC}"/>
              </a:ext>
            </a:extLst>
          </p:cNvPr>
          <p:cNvSpPr txBox="1"/>
          <p:nvPr/>
        </p:nvSpPr>
        <p:spPr>
          <a:xfrm>
            <a:off x="6641540" y="1998124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729091-4477-44FF-BF54-4B52A07EE394}"/>
              </a:ext>
            </a:extLst>
          </p:cNvPr>
          <p:cNvSpPr txBox="1"/>
          <p:nvPr/>
        </p:nvSpPr>
        <p:spPr>
          <a:xfrm>
            <a:off x="8536327" y="2005899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3B44C98-5711-4308-AA7B-8C91BFC37F72}"/>
              </a:ext>
            </a:extLst>
          </p:cNvPr>
          <p:cNvSpPr txBox="1"/>
          <p:nvPr/>
        </p:nvSpPr>
        <p:spPr>
          <a:xfrm>
            <a:off x="6641540" y="3866085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D568324-559C-40F2-BC36-EDE033B15873}"/>
              </a:ext>
            </a:extLst>
          </p:cNvPr>
          <p:cNvSpPr txBox="1"/>
          <p:nvPr/>
        </p:nvSpPr>
        <p:spPr>
          <a:xfrm>
            <a:off x="8536327" y="3866084"/>
            <a:ext cx="11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4C3D4F-57FA-4D49-A766-5384FA95B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9" y="635198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262</Words>
  <Application>Microsoft Office PowerPoint</Application>
  <PresentationFormat>Breedbeeld</PresentationFormat>
  <Paragraphs>125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 Rounded MT Bold</vt:lpstr>
      <vt:lpstr>Calibri</vt:lpstr>
      <vt:lpstr>Calibri Light</vt:lpstr>
      <vt:lpstr>Terugblik</vt:lpstr>
      <vt:lpstr>Verkort tellen tot 10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Getallenrij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buren van een cijfer       vb. 5 heeft als buren 4 en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Verkort tellen tot 10</dc:title>
  <dc:creator>Hilke Van Kerckhove</dc:creator>
  <cp:lastModifiedBy>Hilke Van Kerckhove</cp:lastModifiedBy>
  <cp:revision>12</cp:revision>
  <dcterms:created xsi:type="dcterms:W3CDTF">2020-03-15T16:04:20Z</dcterms:created>
  <dcterms:modified xsi:type="dcterms:W3CDTF">2020-04-19T12:54:12Z</dcterms:modified>
</cp:coreProperties>
</file>