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71" r:id="rId7"/>
    <p:sldId id="260" r:id="rId8"/>
    <p:sldId id="259" r:id="rId9"/>
    <p:sldId id="258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003CB4"/>
    <a:srgbClr val="008000"/>
    <a:srgbClr val="6C2E00"/>
    <a:srgbClr val="C44100"/>
    <a:srgbClr val="993300"/>
    <a:srgbClr val="CC0000"/>
    <a:srgbClr val="FF6600"/>
    <a:srgbClr val="CC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E37E55B-2946-47C3-8E22-3456811ED78A}" v="442" dt="2019-09-21T23:04:21.4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6193" autoAdjust="0"/>
  </p:normalViewPr>
  <p:slideViewPr>
    <p:cSldViewPr snapToGrid="0">
      <p:cViewPr varScale="1">
        <p:scale>
          <a:sx n="48" d="100"/>
          <a:sy n="48" d="100"/>
        </p:scale>
        <p:origin x="282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Van Kerckhove" userId="b9088a91-2952-4e17-8203-b924f9aca304" providerId="ADAL" clId="{3E37E55B-2946-47C3-8E22-3456811ED78A}"/>
    <pc:docChg chg="undo redo custSel addSld delSld modSld">
      <pc:chgData name="Jan Van Kerckhove" userId="b9088a91-2952-4e17-8203-b924f9aca304" providerId="ADAL" clId="{3E37E55B-2946-47C3-8E22-3456811ED78A}" dt="2019-09-21T23:05:33.421" v="1281" actId="14100"/>
      <pc:docMkLst>
        <pc:docMk/>
      </pc:docMkLst>
      <pc:sldChg chg="addSp modSp add">
        <pc:chgData name="Jan Van Kerckhove" userId="b9088a91-2952-4e17-8203-b924f9aca304" providerId="ADAL" clId="{3E37E55B-2946-47C3-8E22-3456811ED78A}" dt="2019-09-21T16:40:22.747" v="73" actId="1076"/>
        <pc:sldMkLst>
          <pc:docMk/>
          <pc:sldMk cId="3827621841" sldId="263"/>
        </pc:sldMkLst>
        <pc:picChg chg="add mod">
          <ac:chgData name="Jan Van Kerckhove" userId="b9088a91-2952-4e17-8203-b924f9aca304" providerId="ADAL" clId="{3E37E55B-2946-47C3-8E22-3456811ED78A}" dt="2019-09-21T16:40:22.747" v="73" actId="1076"/>
          <ac:picMkLst>
            <pc:docMk/>
            <pc:sldMk cId="3827621841" sldId="263"/>
            <ac:picMk id="8194" creationId="{C76CE8A3-4190-4A55-8FB0-C178630A7048}"/>
          </ac:picMkLst>
        </pc:picChg>
      </pc:sldChg>
      <pc:sldChg chg="addSp delSp modSp add">
        <pc:chgData name="Jan Van Kerckhove" userId="b9088a91-2952-4e17-8203-b924f9aca304" providerId="ADAL" clId="{3E37E55B-2946-47C3-8E22-3456811ED78A}" dt="2019-09-21T16:43:00.128" v="86" actId="1076"/>
        <pc:sldMkLst>
          <pc:docMk/>
          <pc:sldMk cId="1231803388" sldId="264"/>
        </pc:sldMkLst>
        <pc:picChg chg="add del mod">
          <ac:chgData name="Jan Van Kerckhove" userId="b9088a91-2952-4e17-8203-b924f9aca304" providerId="ADAL" clId="{3E37E55B-2946-47C3-8E22-3456811ED78A}" dt="2019-09-21T16:42:42.070" v="79" actId="478"/>
          <ac:picMkLst>
            <pc:docMk/>
            <pc:sldMk cId="1231803388" sldId="264"/>
            <ac:picMk id="9218" creationId="{2E400607-FE71-4486-AD09-E64B47F4CC7F}"/>
          </ac:picMkLst>
        </pc:picChg>
        <pc:picChg chg="add mod">
          <ac:chgData name="Jan Van Kerckhove" userId="b9088a91-2952-4e17-8203-b924f9aca304" providerId="ADAL" clId="{3E37E55B-2946-47C3-8E22-3456811ED78A}" dt="2019-09-21T16:43:00.128" v="86" actId="1076"/>
          <ac:picMkLst>
            <pc:docMk/>
            <pc:sldMk cId="1231803388" sldId="264"/>
            <ac:picMk id="9220" creationId="{30731EB5-1E05-4D6B-9CEB-05101C9D8B0C}"/>
          </ac:picMkLst>
        </pc:picChg>
      </pc:sldChg>
      <pc:sldChg chg="addSp delSp modSp add">
        <pc:chgData name="Jan Van Kerckhove" userId="b9088a91-2952-4e17-8203-b924f9aca304" providerId="ADAL" clId="{3E37E55B-2946-47C3-8E22-3456811ED78A}" dt="2019-09-21T23:05:33.421" v="1281" actId="14100"/>
        <pc:sldMkLst>
          <pc:docMk/>
          <pc:sldMk cId="2409748827" sldId="265"/>
        </pc:sldMkLst>
        <pc:spChg chg="add mod">
          <ac:chgData name="Jan Van Kerckhove" userId="b9088a91-2952-4e17-8203-b924f9aca304" providerId="ADAL" clId="{3E37E55B-2946-47C3-8E22-3456811ED78A}" dt="2019-09-21T16:44:31.291" v="108" actId="1038"/>
          <ac:spMkLst>
            <pc:docMk/>
            <pc:sldMk cId="2409748827" sldId="265"/>
            <ac:spMk id="2" creationId="{5605B865-482E-440A-82A4-3CE3614B625F}"/>
          </ac:spMkLst>
        </pc:spChg>
        <pc:spChg chg="add del mod">
          <ac:chgData name="Jan Van Kerckhove" userId="b9088a91-2952-4e17-8203-b924f9aca304" providerId="ADAL" clId="{3E37E55B-2946-47C3-8E22-3456811ED78A}" dt="2019-09-21T16:47:49.006" v="158" actId="478"/>
          <ac:spMkLst>
            <pc:docMk/>
            <pc:sldMk cId="2409748827" sldId="265"/>
            <ac:spMk id="3" creationId="{D056B8D7-5E0A-4043-BDE7-BE784022C59B}"/>
          </ac:spMkLst>
        </pc:spChg>
        <pc:spChg chg="add del mod">
          <ac:chgData name="Jan Van Kerckhove" userId="b9088a91-2952-4e17-8203-b924f9aca304" providerId="ADAL" clId="{3E37E55B-2946-47C3-8E22-3456811ED78A}" dt="2019-09-21T16:47:47.270" v="157" actId="478"/>
          <ac:spMkLst>
            <pc:docMk/>
            <pc:sldMk cId="2409748827" sldId="265"/>
            <ac:spMk id="4" creationId="{E547B393-F32F-4C4E-9A4E-A717C64123F3}"/>
          </ac:spMkLst>
        </pc:spChg>
        <pc:spChg chg="add del mod">
          <ac:chgData name="Jan Van Kerckhove" userId="b9088a91-2952-4e17-8203-b924f9aca304" providerId="ADAL" clId="{3E37E55B-2946-47C3-8E22-3456811ED78A}" dt="2019-09-21T16:47:47.270" v="157" actId="478"/>
          <ac:spMkLst>
            <pc:docMk/>
            <pc:sldMk cId="2409748827" sldId="265"/>
            <ac:spMk id="5" creationId="{78F3ABF3-8B75-4F32-9B9E-38DCD7400977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6" creationId="{FF656B88-EF5D-4C9F-942C-03046B20D462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7" creationId="{087AAC0E-1EC9-4538-8B97-311B75DC63C7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8" creationId="{D1359871-95A1-45B5-A807-B829BB5B4A39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9" creationId="{97B4F1EA-3792-4D0A-9E04-B51B5B391712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10" creationId="{10FFAC3E-AC19-4F9D-93DA-1662C3FEB0AC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11" creationId="{5B71A348-C05D-4A2F-ACC4-FE67A14C86DE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12" creationId="{1178266F-3DA3-4AC1-8009-5E079BFB638B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13" creationId="{8AF11DAA-ECBF-4DD9-B86F-10D5EDA63EE4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14" creationId="{DABB6C54-296C-404E-9444-5922891A6235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15" creationId="{BD46E128-646C-42FF-A5B0-267FA31F429C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16" creationId="{1AFC826A-01B6-4D60-A932-3506C2D08704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17" creationId="{10D11123-DF1E-4670-851C-52C99F567A47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18" creationId="{8B1CBBC0-2AB0-4F08-A2AD-89DAFF0E971C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19" creationId="{926049FD-BFB8-4C26-A4FA-4F68DEC8861E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20" creationId="{657F5923-4110-4E95-8DCE-2C00F1C043B0}"/>
          </ac:spMkLst>
        </pc:spChg>
        <pc:spChg chg="add mod">
          <ac:chgData name="Jan Van Kerckhove" userId="b9088a91-2952-4e17-8203-b924f9aca304" providerId="ADAL" clId="{3E37E55B-2946-47C3-8E22-3456811ED78A}" dt="2019-09-21T16:47:13.350" v="148" actId="1076"/>
          <ac:spMkLst>
            <pc:docMk/>
            <pc:sldMk cId="2409748827" sldId="265"/>
            <ac:spMk id="21" creationId="{36DFE9AE-1A97-4D24-9C20-2F1EA07B7104}"/>
          </ac:spMkLst>
        </pc:spChg>
        <pc:spChg chg="add mod">
          <ac:chgData name="Jan Van Kerckhove" userId="b9088a91-2952-4e17-8203-b924f9aca304" providerId="ADAL" clId="{3E37E55B-2946-47C3-8E22-3456811ED78A}" dt="2019-09-21T16:51:13.019" v="210" actId="14100"/>
          <ac:spMkLst>
            <pc:docMk/>
            <pc:sldMk cId="2409748827" sldId="265"/>
            <ac:spMk id="22" creationId="{08D425EA-24B4-4F23-A8C3-FF9B81439546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23" creationId="{D5D77903-C6C2-4250-9971-749FE365244B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24" creationId="{EDD8ADE7-38F8-46C7-A797-4C22A1893EAC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25" creationId="{440C703C-739D-4584-8C2F-EF216E0A817A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26" creationId="{7FF0577D-9B8D-42E4-BE47-8BE7FDAA9A67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27" creationId="{48CED50F-8E7A-45DA-8C08-B58BE451B2C6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28" creationId="{69FF7905-7543-47F0-9F3F-F3BE66C2BEA6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29" creationId="{14DC4B6B-D7FF-4A44-B68F-22878F67FC7A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30" creationId="{7C4DB57D-8676-4CE7-956D-1081A7DC95DA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31" creationId="{1DA47821-F6E3-4118-A8F2-C4BE0EBCB6CC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32" creationId="{D6B9F540-1CDC-4EDC-8B63-CB67001D0D63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33" creationId="{57EBC9F5-7603-432C-8F31-7F1B6FA0133E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34" creationId="{FE2D020E-8DAE-49B9-9721-4F42105CDCFA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35" creationId="{1C3A3AF4-E587-4FC0-B1E7-DBDCFC11A46B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36" creationId="{61089DCD-5198-497D-BC40-F6654F69CE38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37" creationId="{0DEA42D5-B38B-4DF8-B548-AAE955AE5C9F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38" creationId="{6ED5F6E3-1D12-4196-99AA-E49315E12AE0}"/>
          </ac:spMkLst>
        </pc:spChg>
        <pc:spChg chg="add del mod">
          <ac:chgData name="Jan Van Kerckhove" userId="b9088a91-2952-4e17-8203-b924f9aca304" providerId="ADAL" clId="{3E37E55B-2946-47C3-8E22-3456811ED78A}" dt="2019-09-21T16:47:44.217" v="156" actId="478"/>
          <ac:spMkLst>
            <pc:docMk/>
            <pc:sldMk cId="2409748827" sldId="265"/>
            <ac:spMk id="39" creationId="{A9CCE37C-8F50-4F4D-8FE7-235ABD3A5274}"/>
          </ac:spMkLst>
        </pc:spChg>
        <pc:spChg chg="add mod">
          <ac:chgData name="Jan Van Kerckhove" userId="b9088a91-2952-4e17-8203-b924f9aca304" providerId="ADAL" clId="{3E37E55B-2946-47C3-8E22-3456811ED78A}" dt="2019-09-21T16:50:10.827" v="198" actId="1076"/>
          <ac:spMkLst>
            <pc:docMk/>
            <pc:sldMk cId="2409748827" sldId="265"/>
            <ac:spMk id="40" creationId="{F2DD8C58-F71C-4F28-8D9F-A5B6C04FCE1A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41" creationId="{5258E4CC-8938-4E81-9EB8-A9804EFDF91D}"/>
          </ac:spMkLst>
        </pc:spChg>
        <pc:spChg chg="add mod">
          <ac:chgData name="Jan Van Kerckhove" userId="b9088a91-2952-4e17-8203-b924f9aca304" providerId="ADAL" clId="{3E37E55B-2946-47C3-8E22-3456811ED78A}" dt="2019-09-21T17:11:51.945" v="451" actId="207"/>
          <ac:spMkLst>
            <pc:docMk/>
            <pc:sldMk cId="2409748827" sldId="265"/>
            <ac:spMk id="42" creationId="{BEFCD286-6AE6-4E88-8AE7-9EB82A9F35C1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43" creationId="{AE9C2175-860B-49B7-B9F8-CB418CAD89B4}"/>
          </ac:spMkLst>
        </pc:spChg>
        <pc:spChg chg="add mod">
          <ac:chgData name="Jan Van Kerckhove" userId="b9088a91-2952-4e17-8203-b924f9aca304" providerId="ADAL" clId="{3E37E55B-2946-47C3-8E22-3456811ED78A}" dt="2019-09-21T17:11:51.945" v="451" actId="207"/>
          <ac:spMkLst>
            <pc:docMk/>
            <pc:sldMk cId="2409748827" sldId="265"/>
            <ac:spMk id="44" creationId="{29665D6B-DB75-4192-BB0D-490A07662F6B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45" creationId="{AF1EA28A-35AF-405F-B12B-6CC10ABE84D9}"/>
          </ac:spMkLst>
        </pc:spChg>
        <pc:spChg chg="add mod">
          <ac:chgData name="Jan Van Kerckhove" userId="b9088a91-2952-4e17-8203-b924f9aca304" providerId="ADAL" clId="{3E37E55B-2946-47C3-8E22-3456811ED78A}" dt="2019-09-21T17:11:48.860" v="450" actId="207"/>
          <ac:spMkLst>
            <pc:docMk/>
            <pc:sldMk cId="2409748827" sldId="265"/>
            <ac:spMk id="46" creationId="{3F9AD5D6-2326-40B6-9007-90B58F134BF2}"/>
          </ac:spMkLst>
        </pc:spChg>
        <pc:spChg chg="add mod">
          <ac:chgData name="Jan Van Kerckhove" userId="b9088a91-2952-4e17-8203-b924f9aca304" providerId="ADAL" clId="{3E37E55B-2946-47C3-8E22-3456811ED78A}" dt="2019-09-21T23:05:33.421" v="1281" actId="14100"/>
          <ac:spMkLst>
            <pc:docMk/>
            <pc:sldMk cId="2409748827" sldId="265"/>
            <ac:spMk id="47" creationId="{6EC7E245-2AE7-4A02-A242-BAAAD4501744}"/>
          </ac:spMkLst>
        </pc:spChg>
        <pc:spChg chg="add mod">
          <ac:chgData name="Jan Van Kerckhove" userId="b9088a91-2952-4e17-8203-b924f9aca304" providerId="ADAL" clId="{3E37E55B-2946-47C3-8E22-3456811ED78A}" dt="2019-09-21T17:11:54.709" v="452" actId="207"/>
          <ac:spMkLst>
            <pc:docMk/>
            <pc:sldMk cId="2409748827" sldId="265"/>
            <ac:spMk id="48" creationId="{E5C848E6-7221-468E-8D28-668DC3485BAE}"/>
          </ac:spMkLst>
        </pc:spChg>
        <pc:spChg chg="add del mod">
          <ac:chgData name="Jan Van Kerckhove" userId="b9088a91-2952-4e17-8203-b924f9aca304" providerId="ADAL" clId="{3E37E55B-2946-47C3-8E22-3456811ED78A}" dt="2019-09-21T16:50:08.409" v="196" actId="478"/>
          <ac:spMkLst>
            <pc:docMk/>
            <pc:sldMk cId="2409748827" sldId="265"/>
            <ac:spMk id="49" creationId="{A341AAFC-A254-4242-83B6-C28CBD69DACD}"/>
          </ac:spMkLst>
        </pc:spChg>
        <pc:spChg chg="add del mod">
          <ac:chgData name="Jan Van Kerckhove" userId="b9088a91-2952-4e17-8203-b924f9aca304" providerId="ADAL" clId="{3E37E55B-2946-47C3-8E22-3456811ED78A}" dt="2019-09-21T16:50:06.296" v="195" actId="478"/>
          <ac:spMkLst>
            <pc:docMk/>
            <pc:sldMk cId="2409748827" sldId="265"/>
            <ac:spMk id="50" creationId="{99996547-96FE-4F6A-B2CD-8946BB186C30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51" creationId="{5D564D9D-9D93-4143-92F3-DF308F53BA24}"/>
          </ac:spMkLst>
        </pc:spChg>
        <pc:spChg chg="add mod">
          <ac:chgData name="Jan Van Kerckhove" userId="b9088a91-2952-4e17-8203-b924f9aca304" providerId="ADAL" clId="{3E37E55B-2946-47C3-8E22-3456811ED78A}" dt="2019-09-21T17:12:00.225" v="454" actId="207"/>
          <ac:spMkLst>
            <pc:docMk/>
            <pc:sldMk cId="2409748827" sldId="265"/>
            <ac:spMk id="52" creationId="{DC098800-0F18-46DA-8202-E9A47C4E492A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53" creationId="{2D58181A-45D8-4B18-98EF-86C652558D41}"/>
          </ac:spMkLst>
        </pc:spChg>
        <pc:spChg chg="add mod">
          <ac:chgData name="Jan Van Kerckhove" userId="b9088a91-2952-4e17-8203-b924f9aca304" providerId="ADAL" clId="{3E37E55B-2946-47C3-8E22-3456811ED78A}" dt="2019-09-21T17:12:03.253" v="455" actId="207"/>
          <ac:spMkLst>
            <pc:docMk/>
            <pc:sldMk cId="2409748827" sldId="265"/>
            <ac:spMk id="54" creationId="{FD9A1BA5-EC15-4350-A0AC-2DA03DA298F5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55" creationId="{C07C359A-3A6B-4A06-B7B3-C7AE4D9C71B2}"/>
          </ac:spMkLst>
        </pc:spChg>
        <pc:spChg chg="add mod">
          <ac:chgData name="Jan Van Kerckhove" userId="b9088a91-2952-4e17-8203-b924f9aca304" providerId="ADAL" clId="{3E37E55B-2946-47C3-8E22-3456811ED78A}" dt="2019-09-21T17:11:57.830" v="453" actId="207"/>
          <ac:spMkLst>
            <pc:docMk/>
            <pc:sldMk cId="2409748827" sldId="265"/>
            <ac:spMk id="56" creationId="{7EE64F36-5884-4CCC-A5CA-F125A87FB87C}"/>
          </ac:spMkLst>
        </pc:spChg>
        <pc:spChg chg="add mod">
          <ac:chgData name="Jan Van Kerckhove" userId="b9088a91-2952-4e17-8203-b924f9aca304" providerId="ADAL" clId="{3E37E55B-2946-47C3-8E22-3456811ED78A}" dt="2019-09-21T17:12:05.695" v="456" actId="208"/>
          <ac:spMkLst>
            <pc:docMk/>
            <pc:sldMk cId="2409748827" sldId="265"/>
            <ac:spMk id="57" creationId="{E6FC5F42-3C17-4769-8917-51A00CAD4519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58" creationId="{26C32B77-CBAD-43C9-A900-4350EC8F25FB}"/>
          </ac:spMkLst>
        </pc:spChg>
        <pc:spChg chg="add mod">
          <ac:chgData name="Jan Van Kerckhove" userId="b9088a91-2952-4e17-8203-b924f9aca304" providerId="ADAL" clId="{3E37E55B-2946-47C3-8E22-3456811ED78A}" dt="2019-09-21T17:11:51.945" v="451" actId="207"/>
          <ac:spMkLst>
            <pc:docMk/>
            <pc:sldMk cId="2409748827" sldId="265"/>
            <ac:spMk id="59" creationId="{DFB38594-7E54-4601-A792-C69BFFF54A04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60" creationId="{34D6100A-B85E-496D-AD42-46A3E9EACD0D}"/>
          </ac:spMkLst>
        </pc:spChg>
        <pc:spChg chg="add mod">
          <ac:chgData name="Jan Van Kerckhove" userId="b9088a91-2952-4e17-8203-b924f9aca304" providerId="ADAL" clId="{3E37E55B-2946-47C3-8E22-3456811ED78A}" dt="2019-09-21T17:11:51.945" v="451" actId="207"/>
          <ac:spMkLst>
            <pc:docMk/>
            <pc:sldMk cId="2409748827" sldId="265"/>
            <ac:spMk id="61" creationId="{5D2C9A62-AA35-4098-A570-BAB29E4316FF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62" creationId="{D7F9CBA3-50C9-476D-8CE8-E2F1D6567F5E}"/>
          </ac:spMkLst>
        </pc:spChg>
        <pc:spChg chg="add mod">
          <ac:chgData name="Jan Van Kerckhove" userId="b9088a91-2952-4e17-8203-b924f9aca304" providerId="ADAL" clId="{3E37E55B-2946-47C3-8E22-3456811ED78A}" dt="2019-09-21T17:11:54.709" v="452" actId="207"/>
          <ac:spMkLst>
            <pc:docMk/>
            <pc:sldMk cId="2409748827" sldId="265"/>
            <ac:spMk id="63" creationId="{624962B1-B1D5-4575-8C49-8A50FBDBFDD3}"/>
          </ac:spMkLst>
        </pc:spChg>
        <pc:spChg chg="add del mod">
          <ac:chgData name="Jan Van Kerckhove" userId="b9088a91-2952-4e17-8203-b924f9aca304" providerId="ADAL" clId="{3E37E55B-2946-47C3-8E22-3456811ED78A}" dt="2019-09-21T16:49:03.395" v="178" actId="478"/>
          <ac:spMkLst>
            <pc:docMk/>
            <pc:sldMk cId="2409748827" sldId="265"/>
            <ac:spMk id="64" creationId="{B0B55DC8-6DB4-4DC0-9201-F30D2137F66B}"/>
          </ac:spMkLst>
        </pc:spChg>
        <pc:spChg chg="add del mod">
          <ac:chgData name="Jan Van Kerckhove" userId="b9088a91-2952-4e17-8203-b924f9aca304" providerId="ADAL" clId="{3E37E55B-2946-47C3-8E22-3456811ED78A}" dt="2019-09-21T16:49:03.395" v="178" actId="478"/>
          <ac:spMkLst>
            <pc:docMk/>
            <pc:sldMk cId="2409748827" sldId="265"/>
            <ac:spMk id="65" creationId="{6418885B-419A-4654-A01F-FB1FF9F76E6F}"/>
          </ac:spMkLst>
        </pc:spChg>
        <pc:spChg chg="add del mod">
          <ac:chgData name="Jan Van Kerckhove" userId="b9088a91-2952-4e17-8203-b924f9aca304" providerId="ADAL" clId="{3E37E55B-2946-47C3-8E22-3456811ED78A}" dt="2019-09-21T16:49:03.395" v="178" actId="478"/>
          <ac:spMkLst>
            <pc:docMk/>
            <pc:sldMk cId="2409748827" sldId="265"/>
            <ac:spMk id="66" creationId="{481F2850-A75F-4293-A184-968D6229B789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67" creationId="{F58DEC1F-9B66-4C27-A356-5AABDB7D96CF}"/>
          </ac:spMkLst>
        </pc:spChg>
        <pc:spChg chg="add mod">
          <ac:chgData name="Jan Van Kerckhove" userId="b9088a91-2952-4e17-8203-b924f9aca304" providerId="ADAL" clId="{3E37E55B-2946-47C3-8E22-3456811ED78A}" dt="2019-09-21T17:11:54.709" v="452" actId="207"/>
          <ac:spMkLst>
            <pc:docMk/>
            <pc:sldMk cId="2409748827" sldId="265"/>
            <ac:spMk id="68" creationId="{0A517919-48A3-416D-A031-C937494C4830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69" creationId="{9FFB738F-A613-4891-8056-B363E469F635}"/>
          </ac:spMkLst>
        </pc:spChg>
        <pc:spChg chg="add mod">
          <ac:chgData name="Jan Van Kerckhove" userId="b9088a91-2952-4e17-8203-b924f9aca304" providerId="ADAL" clId="{3E37E55B-2946-47C3-8E22-3456811ED78A}" dt="2019-09-21T17:11:54.709" v="452" actId="207"/>
          <ac:spMkLst>
            <pc:docMk/>
            <pc:sldMk cId="2409748827" sldId="265"/>
            <ac:spMk id="70" creationId="{5D2F616C-9861-4269-ADB6-0A41B44469A8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71" creationId="{45ECE7E4-B411-44F8-BEEB-2904A67022ED}"/>
          </ac:spMkLst>
        </pc:spChg>
        <pc:spChg chg="add mod">
          <ac:chgData name="Jan Van Kerckhove" userId="b9088a91-2952-4e17-8203-b924f9aca304" providerId="ADAL" clId="{3E37E55B-2946-47C3-8E22-3456811ED78A}" dt="2019-09-21T17:11:57.830" v="453" actId="207"/>
          <ac:spMkLst>
            <pc:docMk/>
            <pc:sldMk cId="2409748827" sldId="265"/>
            <ac:spMk id="72" creationId="{99BE326F-B510-4BC8-925E-92931C82539B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73" creationId="{DE48B561-452A-4BBE-8415-F4ACF0F4004C}"/>
          </ac:spMkLst>
        </pc:spChg>
        <pc:spChg chg="add mod">
          <ac:chgData name="Jan Van Kerckhove" userId="b9088a91-2952-4e17-8203-b924f9aca304" providerId="ADAL" clId="{3E37E55B-2946-47C3-8E22-3456811ED78A}" dt="2019-09-21T17:11:57.830" v="453" actId="207"/>
          <ac:spMkLst>
            <pc:docMk/>
            <pc:sldMk cId="2409748827" sldId="265"/>
            <ac:spMk id="74" creationId="{747BBA9D-8783-4EE1-95F0-D76290480D28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75" creationId="{D92C8766-1FE4-49D7-BAD2-F5F7DCBD0B1C}"/>
          </ac:spMkLst>
        </pc:spChg>
        <pc:spChg chg="add mod">
          <ac:chgData name="Jan Van Kerckhove" userId="b9088a91-2952-4e17-8203-b924f9aca304" providerId="ADAL" clId="{3E37E55B-2946-47C3-8E22-3456811ED78A}" dt="2019-09-21T17:11:57.830" v="453" actId="207"/>
          <ac:spMkLst>
            <pc:docMk/>
            <pc:sldMk cId="2409748827" sldId="265"/>
            <ac:spMk id="76" creationId="{73637601-04D1-4FD4-8E2E-3E54FEF7A5B4}"/>
          </ac:spMkLst>
        </pc:spChg>
        <pc:spChg chg="add mod">
          <ac:chgData name="Jan Van Kerckhove" userId="b9088a91-2952-4e17-8203-b924f9aca304" providerId="ADAL" clId="{3E37E55B-2946-47C3-8E22-3456811ED78A}" dt="2019-09-21T17:11:40.662" v="449" actId="208"/>
          <ac:spMkLst>
            <pc:docMk/>
            <pc:sldMk cId="2409748827" sldId="265"/>
            <ac:spMk id="77" creationId="{8B2CCA00-EB5E-46E0-A6A0-4CB7D7A7A085}"/>
          </ac:spMkLst>
        </pc:spChg>
        <pc:spChg chg="add mod">
          <ac:chgData name="Jan Van Kerckhove" userId="b9088a91-2952-4e17-8203-b924f9aca304" providerId="ADAL" clId="{3E37E55B-2946-47C3-8E22-3456811ED78A}" dt="2019-09-21T17:11:48.860" v="450" actId="207"/>
          <ac:spMkLst>
            <pc:docMk/>
            <pc:sldMk cId="2409748827" sldId="265"/>
            <ac:spMk id="78" creationId="{6016DD1D-873A-4EAD-9E92-7ED11D69179B}"/>
          </ac:spMkLst>
        </pc:spChg>
        <pc:spChg chg="add mod">
          <ac:chgData name="Jan Van Kerckhove" userId="b9088a91-2952-4e17-8203-b924f9aca304" providerId="ADAL" clId="{3E37E55B-2946-47C3-8E22-3456811ED78A}" dt="2019-09-21T16:51:30.847" v="215" actId="1076"/>
          <ac:spMkLst>
            <pc:docMk/>
            <pc:sldMk cId="2409748827" sldId="265"/>
            <ac:spMk id="79" creationId="{68A530D5-3397-4EDF-9974-A8512B79C990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80" creationId="{069B96D5-AA4A-4A0B-B01C-BD185BAA6C8C}"/>
          </ac:spMkLst>
        </pc:spChg>
        <pc:spChg chg="add mod">
          <ac:chgData name="Jan Van Kerckhove" userId="b9088a91-2952-4e17-8203-b924f9aca304" providerId="ADAL" clId="{3E37E55B-2946-47C3-8E22-3456811ED78A}" dt="2019-09-21T16:52:49.591" v="242" actId="207"/>
          <ac:spMkLst>
            <pc:docMk/>
            <pc:sldMk cId="2409748827" sldId="265"/>
            <ac:spMk id="81" creationId="{EE822C2C-F85D-4A54-B404-617EB8F82B4C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82" creationId="{EB14409B-CFA3-41CF-8E86-B0BA55E8FC33}"/>
          </ac:spMkLst>
        </pc:spChg>
        <pc:spChg chg="add mod">
          <ac:chgData name="Jan Van Kerckhove" userId="b9088a91-2952-4e17-8203-b924f9aca304" providerId="ADAL" clId="{3E37E55B-2946-47C3-8E22-3456811ED78A}" dt="2019-09-21T16:52:49.591" v="242" actId="207"/>
          <ac:spMkLst>
            <pc:docMk/>
            <pc:sldMk cId="2409748827" sldId="265"/>
            <ac:spMk id="83" creationId="{CDDED567-2758-47BC-8C5A-E9EFA62F56D4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84" creationId="{EAB1662F-97B8-4D98-9651-28E5356118DD}"/>
          </ac:spMkLst>
        </pc:spChg>
        <pc:spChg chg="add mod">
          <ac:chgData name="Jan Van Kerckhove" userId="b9088a91-2952-4e17-8203-b924f9aca304" providerId="ADAL" clId="{3E37E55B-2946-47C3-8E22-3456811ED78A}" dt="2019-09-21T16:52:49.591" v="242" actId="207"/>
          <ac:spMkLst>
            <pc:docMk/>
            <pc:sldMk cId="2409748827" sldId="265"/>
            <ac:spMk id="85" creationId="{3EE59E17-B3C0-474D-B71B-76BCE63E31F7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86" creationId="{33F9533C-B95A-4E2B-A859-58971FE7C21B}"/>
          </ac:spMkLst>
        </pc:spChg>
        <pc:spChg chg="add mod">
          <ac:chgData name="Jan Van Kerckhove" userId="b9088a91-2952-4e17-8203-b924f9aca304" providerId="ADAL" clId="{3E37E55B-2946-47C3-8E22-3456811ED78A}" dt="2019-09-21T16:52:49.591" v="242" actId="207"/>
          <ac:spMkLst>
            <pc:docMk/>
            <pc:sldMk cId="2409748827" sldId="265"/>
            <ac:spMk id="87" creationId="{4BF1DAE9-4A6C-41E4-AC49-B860121D0D4B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88" creationId="{92C7FF58-AD33-489C-801D-A34D42B24C46}"/>
          </ac:spMkLst>
        </pc:spChg>
        <pc:spChg chg="add mod">
          <ac:chgData name="Jan Van Kerckhove" userId="b9088a91-2952-4e17-8203-b924f9aca304" providerId="ADAL" clId="{3E37E55B-2946-47C3-8E22-3456811ED78A}" dt="2019-09-21T16:52:49.591" v="242" actId="207"/>
          <ac:spMkLst>
            <pc:docMk/>
            <pc:sldMk cId="2409748827" sldId="265"/>
            <ac:spMk id="89" creationId="{305EDBF1-D838-491E-B967-83C9B4A24DEF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90" creationId="{B13FF478-21EE-437C-84A4-62E635983597}"/>
          </ac:spMkLst>
        </pc:spChg>
        <pc:spChg chg="add mod">
          <ac:chgData name="Jan Van Kerckhove" userId="b9088a91-2952-4e17-8203-b924f9aca304" providerId="ADAL" clId="{3E37E55B-2946-47C3-8E22-3456811ED78A}" dt="2019-09-21T16:52:49.591" v="242" actId="207"/>
          <ac:spMkLst>
            <pc:docMk/>
            <pc:sldMk cId="2409748827" sldId="265"/>
            <ac:spMk id="91" creationId="{83218B7A-D15C-4B60-90EB-E6E5F73B570D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92" creationId="{888F3A64-2DBD-40C4-9DC2-CFE8A7ECF35F}"/>
          </ac:spMkLst>
        </pc:spChg>
        <pc:spChg chg="add mod">
          <ac:chgData name="Jan Van Kerckhove" userId="b9088a91-2952-4e17-8203-b924f9aca304" providerId="ADAL" clId="{3E37E55B-2946-47C3-8E22-3456811ED78A}" dt="2019-09-21T16:53:01.308" v="245" actId="207"/>
          <ac:spMkLst>
            <pc:docMk/>
            <pc:sldMk cId="2409748827" sldId="265"/>
            <ac:spMk id="93" creationId="{AF7A5DDE-C7AC-4ED2-9474-C398EBF0F802}"/>
          </ac:spMkLst>
        </pc:spChg>
        <pc:spChg chg="add mod">
          <ac:chgData name="Jan Van Kerckhove" userId="b9088a91-2952-4e17-8203-b924f9aca304" providerId="ADAL" clId="{3E37E55B-2946-47C3-8E22-3456811ED78A}" dt="2019-09-21T16:52:30.420" v="239" actId="208"/>
          <ac:spMkLst>
            <pc:docMk/>
            <pc:sldMk cId="2409748827" sldId="265"/>
            <ac:spMk id="94" creationId="{5E42A1D0-A332-4C5F-81FB-9C851C4D035B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95" creationId="{7EE05B9E-1BCC-4B05-B7F8-194BE0586E81}"/>
          </ac:spMkLst>
        </pc:spChg>
        <pc:spChg chg="add mod">
          <ac:chgData name="Jan Van Kerckhove" userId="b9088a91-2952-4e17-8203-b924f9aca304" providerId="ADAL" clId="{3E37E55B-2946-47C3-8E22-3456811ED78A}" dt="2019-09-21T16:52:53.832" v="243" actId="207"/>
          <ac:spMkLst>
            <pc:docMk/>
            <pc:sldMk cId="2409748827" sldId="265"/>
            <ac:spMk id="96" creationId="{11343426-3485-4D6B-A19B-946B9E0469BD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97" creationId="{62CF42A2-0A58-4A89-A07E-CB970CBD7D72}"/>
          </ac:spMkLst>
        </pc:spChg>
        <pc:spChg chg="add mod">
          <ac:chgData name="Jan Van Kerckhove" userId="b9088a91-2952-4e17-8203-b924f9aca304" providerId="ADAL" clId="{3E37E55B-2946-47C3-8E22-3456811ED78A}" dt="2019-09-21T16:52:53.832" v="243" actId="207"/>
          <ac:spMkLst>
            <pc:docMk/>
            <pc:sldMk cId="2409748827" sldId="265"/>
            <ac:spMk id="98" creationId="{B360AD39-0180-49BD-96AC-C5E18288EA3A}"/>
          </ac:spMkLst>
        </pc:spChg>
        <pc:spChg chg="add mod">
          <ac:chgData name="Jan Van Kerckhove" userId="b9088a91-2952-4e17-8203-b924f9aca304" providerId="ADAL" clId="{3E37E55B-2946-47C3-8E22-3456811ED78A}" dt="2019-09-21T23:05:22.780" v="1280" actId="14100"/>
          <ac:spMkLst>
            <pc:docMk/>
            <pc:sldMk cId="2409748827" sldId="265"/>
            <ac:spMk id="99" creationId="{6B3DEDFF-2959-40F2-826F-1525409F752E}"/>
          </ac:spMkLst>
        </pc:spChg>
        <pc:spChg chg="add mod">
          <ac:chgData name="Jan Van Kerckhove" userId="b9088a91-2952-4e17-8203-b924f9aca304" providerId="ADAL" clId="{3E37E55B-2946-47C3-8E22-3456811ED78A}" dt="2019-09-21T16:52:56.764" v="244" actId="207"/>
          <ac:spMkLst>
            <pc:docMk/>
            <pc:sldMk cId="2409748827" sldId="265"/>
            <ac:spMk id="100" creationId="{2E695A66-92B1-41B7-8115-90AD9CC57872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101" creationId="{97B73819-A9EA-4C01-998D-E77EE272A546}"/>
          </ac:spMkLst>
        </pc:spChg>
        <pc:spChg chg="add mod">
          <ac:chgData name="Jan Van Kerckhove" userId="b9088a91-2952-4e17-8203-b924f9aca304" providerId="ADAL" clId="{3E37E55B-2946-47C3-8E22-3456811ED78A}" dt="2019-09-21T16:52:49.591" v="242" actId="207"/>
          <ac:spMkLst>
            <pc:docMk/>
            <pc:sldMk cId="2409748827" sldId="265"/>
            <ac:spMk id="102" creationId="{403BF9CD-5B59-4C55-A241-2E6C16C65192}"/>
          </ac:spMkLst>
        </pc:spChg>
        <pc:spChg chg="add del mod">
          <ac:chgData name="Jan Van Kerckhove" userId="b9088a91-2952-4e17-8203-b924f9aca304" providerId="ADAL" clId="{3E37E55B-2946-47C3-8E22-3456811ED78A}" dt="2019-09-21T16:52:03.866" v="223" actId="478"/>
          <ac:spMkLst>
            <pc:docMk/>
            <pc:sldMk cId="2409748827" sldId="265"/>
            <ac:spMk id="103" creationId="{12F99813-59CF-4EFF-8542-EA41B18FBB47}"/>
          </ac:spMkLst>
        </pc:spChg>
        <pc:spChg chg="add del mod">
          <ac:chgData name="Jan Van Kerckhove" userId="b9088a91-2952-4e17-8203-b924f9aca304" providerId="ADAL" clId="{3E37E55B-2946-47C3-8E22-3456811ED78A}" dt="2019-09-21T16:52:01.528" v="222" actId="478"/>
          <ac:spMkLst>
            <pc:docMk/>
            <pc:sldMk cId="2409748827" sldId="265"/>
            <ac:spMk id="104" creationId="{97E1C641-6A93-438A-A394-FA1C4E1B6A36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105" creationId="{31B654BB-F0EB-4832-9803-8F1F5D5AD4B8}"/>
          </ac:spMkLst>
        </pc:spChg>
        <pc:spChg chg="add mod">
          <ac:chgData name="Jan Van Kerckhove" userId="b9088a91-2952-4e17-8203-b924f9aca304" providerId="ADAL" clId="{3E37E55B-2946-47C3-8E22-3456811ED78A}" dt="2019-09-21T16:52:49.591" v="242" actId="207"/>
          <ac:spMkLst>
            <pc:docMk/>
            <pc:sldMk cId="2409748827" sldId="265"/>
            <ac:spMk id="106" creationId="{9901B0B8-A56D-4648-8557-D586AC02EA77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107" creationId="{C1CABA4D-A373-49A6-96A5-33C7B9BA14F0}"/>
          </ac:spMkLst>
        </pc:spChg>
        <pc:spChg chg="add mod">
          <ac:chgData name="Jan Van Kerckhove" userId="b9088a91-2952-4e17-8203-b924f9aca304" providerId="ADAL" clId="{3E37E55B-2946-47C3-8E22-3456811ED78A}" dt="2019-09-21T16:53:01.308" v="245" actId="207"/>
          <ac:spMkLst>
            <pc:docMk/>
            <pc:sldMk cId="2409748827" sldId="265"/>
            <ac:spMk id="108" creationId="{B28AD2B3-7CFE-41B0-B816-ED7C0BA97705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109" creationId="{500AF530-7276-4A55-9835-6275A0CD2198}"/>
          </ac:spMkLst>
        </pc:spChg>
        <pc:spChg chg="add mod">
          <ac:chgData name="Jan Van Kerckhove" userId="b9088a91-2952-4e17-8203-b924f9aca304" providerId="ADAL" clId="{3E37E55B-2946-47C3-8E22-3456811ED78A}" dt="2019-09-21T16:52:49.591" v="242" actId="207"/>
          <ac:spMkLst>
            <pc:docMk/>
            <pc:sldMk cId="2409748827" sldId="265"/>
            <ac:spMk id="110" creationId="{32E4A7D2-431E-4988-A01F-181D8FA9E045}"/>
          </ac:spMkLst>
        </pc:spChg>
        <pc:spChg chg="add mod">
          <ac:chgData name="Jan Van Kerckhove" userId="b9088a91-2952-4e17-8203-b924f9aca304" providerId="ADAL" clId="{3E37E55B-2946-47C3-8E22-3456811ED78A}" dt="2019-09-21T16:52:36.712" v="241" actId="208"/>
          <ac:spMkLst>
            <pc:docMk/>
            <pc:sldMk cId="2409748827" sldId="265"/>
            <ac:spMk id="111" creationId="{07F781BA-CB36-4193-8D09-8481A4E899A5}"/>
          </ac:spMkLst>
        </pc:spChg>
        <pc:spChg chg="add mod">
          <ac:chgData name="Jan Van Kerckhove" userId="b9088a91-2952-4e17-8203-b924f9aca304" providerId="ADAL" clId="{3E37E55B-2946-47C3-8E22-3456811ED78A}" dt="2019-09-21T16:52:49.591" v="242" actId="207"/>
          <ac:spMkLst>
            <pc:docMk/>
            <pc:sldMk cId="2409748827" sldId="265"/>
            <ac:spMk id="112" creationId="{711654B5-78AC-47DD-BAAD-F4BDDA2D9424}"/>
          </ac:spMkLst>
        </pc:spChg>
        <pc:spChg chg="add mod">
          <ac:chgData name="Jan Van Kerckhove" userId="b9088a91-2952-4e17-8203-b924f9aca304" providerId="ADAL" clId="{3E37E55B-2946-47C3-8E22-3456811ED78A}" dt="2019-09-21T16:53:12.608" v="247" actId="1076"/>
          <ac:spMkLst>
            <pc:docMk/>
            <pc:sldMk cId="2409748827" sldId="265"/>
            <ac:spMk id="113" creationId="{E994C9B7-497B-4A65-9EEF-C856B6ED75C6}"/>
          </ac:spMkLst>
        </pc:spChg>
        <pc:spChg chg="add del mod">
          <ac:chgData name="Jan Van Kerckhove" userId="b9088a91-2952-4e17-8203-b924f9aca304" providerId="ADAL" clId="{3E37E55B-2946-47C3-8E22-3456811ED78A}" dt="2019-09-21T16:53:52.449" v="257" actId="478"/>
          <ac:spMkLst>
            <pc:docMk/>
            <pc:sldMk cId="2409748827" sldId="265"/>
            <ac:spMk id="114" creationId="{D7E91908-A593-44BF-9601-65F9D3F3041F}"/>
          </ac:spMkLst>
        </pc:spChg>
        <pc:spChg chg="add del mod">
          <ac:chgData name="Jan Van Kerckhove" userId="b9088a91-2952-4e17-8203-b924f9aca304" providerId="ADAL" clId="{3E37E55B-2946-47C3-8E22-3456811ED78A}" dt="2019-09-21T16:53:52.449" v="257" actId="478"/>
          <ac:spMkLst>
            <pc:docMk/>
            <pc:sldMk cId="2409748827" sldId="265"/>
            <ac:spMk id="115" creationId="{6E3992F9-D523-4385-B5C2-FBFA4C539035}"/>
          </ac:spMkLst>
        </pc:spChg>
        <pc:spChg chg="add del mod">
          <ac:chgData name="Jan Van Kerckhove" userId="b9088a91-2952-4e17-8203-b924f9aca304" providerId="ADAL" clId="{3E37E55B-2946-47C3-8E22-3456811ED78A}" dt="2019-09-21T16:53:52.449" v="257" actId="478"/>
          <ac:spMkLst>
            <pc:docMk/>
            <pc:sldMk cId="2409748827" sldId="265"/>
            <ac:spMk id="116" creationId="{5208E731-896D-414C-97C4-0E8CE713AB0D}"/>
          </ac:spMkLst>
        </pc:spChg>
        <pc:spChg chg="add del mod">
          <ac:chgData name="Jan Van Kerckhove" userId="b9088a91-2952-4e17-8203-b924f9aca304" providerId="ADAL" clId="{3E37E55B-2946-47C3-8E22-3456811ED78A}" dt="2019-09-21T16:53:52.449" v="257" actId="478"/>
          <ac:spMkLst>
            <pc:docMk/>
            <pc:sldMk cId="2409748827" sldId="265"/>
            <ac:spMk id="117" creationId="{6B2F4764-6C10-4E50-AD35-6297165110FE}"/>
          </ac:spMkLst>
        </pc:spChg>
        <pc:spChg chg="add mod">
          <ac:chgData name="Jan Van Kerckhove" userId="b9088a91-2952-4e17-8203-b924f9aca304" providerId="ADAL" clId="{3E37E55B-2946-47C3-8E22-3456811ED78A}" dt="2019-09-21T16:55:39.950" v="282" actId="208"/>
          <ac:spMkLst>
            <pc:docMk/>
            <pc:sldMk cId="2409748827" sldId="265"/>
            <ac:spMk id="118" creationId="{6A60C569-12DE-4038-9E43-9BB059C8D976}"/>
          </ac:spMkLst>
        </pc:spChg>
        <pc:spChg chg="add mod">
          <ac:chgData name="Jan Van Kerckhove" userId="b9088a91-2952-4e17-8203-b924f9aca304" providerId="ADAL" clId="{3E37E55B-2946-47C3-8E22-3456811ED78A}" dt="2019-09-21T16:56:01.728" v="285" actId="207"/>
          <ac:spMkLst>
            <pc:docMk/>
            <pc:sldMk cId="2409748827" sldId="265"/>
            <ac:spMk id="119" creationId="{45C03E25-B085-4C92-98C9-2A2A7DF0E4B8}"/>
          </ac:spMkLst>
        </pc:spChg>
        <pc:spChg chg="add mod">
          <ac:chgData name="Jan Van Kerckhove" userId="b9088a91-2952-4e17-8203-b924f9aca304" providerId="ADAL" clId="{3E37E55B-2946-47C3-8E22-3456811ED78A}" dt="2019-09-21T16:55:39.950" v="282" actId="208"/>
          <ac:spMkLst>
            <pc:docMk/>
            <pc:sldMk cId="2409748827" sldId="265"/>
            <ac:spMk id="120" creationId="{68B8E233-FFFA-4C7E-9D2D-1F39CEB2D395}"/>
          </ac:spMkLst>
        </pc:spChg>
        <pc:spChg chg="add mod">
          <ac:chgData name="Jan Van Kerckhove" userId="b9088a91-2952-4e17-8203-b924f9aca304" providerId="ADAL" clId="{3E37E55B-2946-47C3-8E22-3456811ED78A}" dt="2019-09-21T16:56:01.728" v="285" actId="207"/>
          <ac:spMkLst>
            <pc:docMk/>
            <pc:sldMk cId="2409748827" sldId="265"/>
            <ac:spMk id="121" creationId="{60A28DF4-B476-4694-ABE2-D0498E15BA3E}"/>
          </ac:spMkLst>
        </pc:spChg>
        <pc:spChg chg="add mod">
          <ac:chgData name="Jan Van Kerckhove" userId="b9088a91-2952-4e17-8203-b924f9aca304" providerId="ADAL" clId="{3E37E55B-2946-47C3-8E22-3456811ED78A}" dt="2019-09-21T16:55:39.950" v="282" actId="208"/>
          <ac:spMkLst>
            <pc:docMk/>
            <pc:sldMk cId="2409748827" sldId="265"/>
            <ac:spMk id="122" creationId="{A41BB11F-4859-46ED-A1F5-9D796E9632C4}"/>
          </ac:spMkLst>
        </pc:spChg>
        <pc:spChg chg="add mod">
          <ac:chgData name="Jan Van Kerckhove" userId="b9088a91-2952-4e17-8203-b924f9aca304" providerId="ADAL" clId="{3E37E55B-2946-47C3-8E22-3456811ED78A}" dt="2019-09-21T16:56:01.728" v="285" actId="207"/>
          <ac:spMkLst>
            <pc:docMk/>
            <pc:sldMk cId="2409748827" sldId="265"/>
            <ac:spMk id="123" creationId="{A591FE3E-8185-4D34-A202-5F3D79F0BE93}"/>
          </ac:spMkLst>
        </pc:spChg>
        <pc:spChg chg="add mod">
          <ac:chgData name="Jan Van Kerckhove" userId="b9088a91-2952-4e17-8203-b924f9aca304" providerId="ADAL" clId="{3E37E55B-2946-47C3-8E22-3456811ED78A}" dt="2019-09-21T16:55:39.950" v="282" actId="208"/>
          <ac:spMkLst>
            <pc:docMk/>
            <pc:sldMk cId="2409748827" sldId="265"/>
            <ac:spMk id="124" creationId="{2DD23006-47D6-4C4D-ABF8-CD36E82DFE17}"/>
          </ac:spMkLst>
        </pc:spChg>
        <pc:spChg chg="add mod">
          <ac:chgData name="Jan Van Kerckhove" userId="b9088a91-2952-4e17-8203-b924f9aca304" providerId="ADAL" clId="{3E37E55B-2946-47C3-8E22-3456811ED78A}" dt="2019-09-21T16:56:01.728" v="285" actId="207"/>
          <ac:spMkLst>
            <pc:docMk/>
            <pc:sldMk cId="2409748827" sldId="265"/>
            <ac:spMk id="125" creationId="{DC037DA6-DA30-4EE5-9712-3C1692D73CDC}"/>
          </ac:spMkLst>
        </pc:spChg>
        <pc:spChg chg="add mod">
          <ac:chgData name="Jan Van Kerckhove" userId="b9088a91-2952-4e17-8203-b924f9aca304" providerId="ADAL" clId="{3E37E55B-2946-47C3-8E22-3456811ED78A}" dt="2019-09-21T16:55:39.950" v="282" actId="208"/>
          <ac:spMkLst>
            <pc:docMk/>
            <pc:sldMk cId="2409748827" sldId="265"/>
            <ac:spMk id="126" creationId="{5A69F430-DA37-471B-BB07-AECB393A1FE6}"/>
          </ac:spMkLst>
        </pc:spChg>
        <pc:spChg chg="add mod">
          <ac:chgData name="Jan Van Kerckhove" userId="b9088a91-2952-4e17-8203-b924f9aca304" providerId="ADAL" clId="{3E37E55B-2946-47C3-8E22-3456811ED78A}" dt="2019-09-21T16:56:01.728" v="285" actId="207"/>
          <ac:spMkLst>
            <pc:docMk/>
            <pc:sldMk cId="2409748827" sldId="265"/>
            <ac:spMk id="127" creationId="{54406ED0-629C-4A2F-8904-6EF56FCD02C0}"/>
          </ac:spMkLst>
        </pc:spChg>
        <pc:spChg chg="add mod">
          <ac:chgData name="Jan Van Kerckhove" userId="b9088a91-2952-4e17-8203-b924f9aca304" providerId="ADAL" clId="{3E37E55B-2946-47C3-8E22-3456811ED78A}" dt="2019-09-21T16:55:39.950" v="282" actId="208"/>
          <ac:spMkLst>
            <pc:docMk/>
            <pc:sldMk cId="2409748827" sldId="265"/>
            <ac:spMk id="128" creationId="{4188457F-DC5C-4E14-B87B-9BCC06AE568A}"/>
          </ac:spMkLst>
        </pc:spChg>
        <pc:spChg chg="add mod">
          <ac:chgData name="Jan Van Kerckhove" userId="b9088a91-2952-4e17-8203-b924f9aca304" providerId="ADAL" clId="{3E37E55B-2946-47C3-8E22-3456811ED78A}" dt="2019-09-21T16:55:49.819" v="283" actId="207"/>
          <ac:spMkLst>
            <pc:docMk/>
            <pc:sldMk cId="2409748827" sldId="265"/>
            <ac:spMk id="129" creationId="{FC5024EA-0229-4E55-BB47-B07F074D76DE}"/>
          </ac:spMkLst>
        </pc:spChg>
        <pc:spChg chg="add mod">
          <ac:chgData name="Jan Van Kerckhove" userId="b9088a91-2952-4e17-8203-b924f9aca304" providerId="ADAL" clId="{3E37E55B-2946-47C3-8E22-3456811ED78A}" dt="2019-09-21T16:55:39.950" v="282" actId="208"/>
          <ac:spMkLst>
            <pc:docMk/>
            <pc:sldMk cId="2409748827" sldId="265"/>
            <ac:spMk id="130" creationId="{F6B4FEE7-19C5-49F7-96CE-FE63B68172D2}"/>
          </ac:spMkLst>
        </pc:spChg>
        <pc:spChg chg="add mod">
          <ac:chgData name="Jan Van Kerckhove" userId="b9088a91-2952-4e17-8203-b924f9aca304" providerId="ADAL" clId="{3E37E55B-2946-47C3-8E22-3456811ED78A}" dt="2019-09-21T16:55:39.950" v="282" actId="208"/>
          <ac:spMkLst>
            <pc:docMk/>
            <pc:sldMk cId="2409748827" sldId="265"/>
            <ac:spMk id="131" creationId="{CB710055-64A9-43CE-B9EE-9AA52CDD4B58}"/>
          </ac:spMkLst>
        </pc:spChg>
        <pc:spChg chg="add mod">
          <ac:chgData name="Jan Van Kerckhove" userId="b9088a91-2952-4e17-8203-b924f9aca304" providerId="ADAL" clId="{3E37E55B-2946-47C3-8E22-3456811ED78A}" dt="2019-09-21T16:55:57.781" v="284" actId="207"/>
          <ac:spMkLst>
            <pc:docMk/>
            <pc:sldMk cId="2409748827" sldId="265"/>
            <ac:spMk id="132" creationId="{05CB65D1-6F0F-4E1E-9E77-A91A1439E6E2}"/>
          </ac:spMkLst>
        </pc:spChg>
        <pc:spChg chg="add mod">
          <ac:chgData name="Jan Van Kerckhove" userId="b9088a91-2952-4e17-8203-b924f9aca304" providerId="ADAL" clId="{3E37E55B-2946-47C3-8E22-3456811ED78A}" dt="2019-09-21T16:55:39.950" v="282" actId="208"/>
          <ac:spMkLst>
            <pc:docMk/>
            <pc:sldMk cId="2409748827" sldId="265"/>
            <ac:spMk id="133" creationId="{34F261C1-F514-4CAC-A5C6-391D637F171D}"/>
          </ac:spMkLst>
        </pc:spChg>
        <pc:spChg chg="add mod">
          <ac:chgData name="Jan Van Kerckhove" userId="b9088a91-2952-4e17-8203-b924f9aca304" providerId="ADAL" clId="{3E37E55B-2946-47C3-8E22-3456811ED78A}" dt="2019-09-21T16:55:49.819" v="283" actId="207"/>
          <ac:spMkLst>
            <pc:docMk/>
            <pc:sldMk cId="2409748827" sldId="265"/>
            <ac:spMk id="134" creationId="{C3A8AC6C-4A6C-4438-9BF7-79E3A8E634D0}"/>
          </ac:spMkLst>
        </pc:spChg>
        <pc:spChg chg="add mod">
          <ac:chgData name="Jan Van Kerckhove" userId="b9088a91-2952-4e17-8203-b924f9aca304" providerId="ADAL" clId="{3E37E55B-2946-47C3-8E22-3456811ED78A}" dt="2019-09-21T16:55:39.950" v="282" actId="208"/>
          <ac:spMkLst>
            <pc:docMk/>
            <pc:sldMk cId="2409748827" sldId="265"/>
            <ac:spMk id="135" creationId="{1D105603-4476-4BF8-81D2-E3E336EE1261}"/>
          </ac:spMkLst>
        </pc:spChg>
        <pc:spChg chg="add mod">
          <ac:chgData name="Jan Van Kerckhove" userId="b9088a91-2952-4e17-8203-b924f9aca304" providerId="ADAL" clId="{3E37E55B-2946-47C3-8E22-3456811ED78A}" dt="2019-09-21T16:55:57.781" v="284" actId="207"/>
          <ac:spMkLst>
            <pc:docMk/>
            <pc:sldMk cId="2409748827" sldId="265"/>
            <ac:spMk id="136" creationId="{04AB1194-1E9E-4641-838A-62E46D66E379}"/>
          </ac:spMkLst>
        </pc:spChg>
        <pc:spChg chg="add mod">
          <ac:chgData name="Jan Van Kerckhove" userId="b9088a91-2952-4e17-8203-b924f9aca304" providerId="ADAL" clId="{3E37E55B-2946-47C3-8E22-3456811ED78A}" dt="2019-09-21T16:55:39.950" v="282" actId="208"/>
          <ac:spMkLst>
            <pc:docMk/>
            <pc:sldMk cId="2409748827" sldId="265"/>
            <ac:spMk id="137" creationId="{79F36D0D-CA48-400B-8B7E-95547FD844FA}"/>
          </ac:spMkLst>
        </pc:spChg>
        <pc:spChg chg="add mod">
          <ac:chgData name="Jan Van Kerckhove" userId="b9088a91-2952-4e17-8203-b924f9aca304" providerId="ADAL" clId="{3E37E55B-2946-47C3-8E22-3456811ED78A}" dt="2019-09-21T16:55:57.781" v="284" actId="207"/>
          <ac:spMkLst>
            <pc:docMk/>
            <pc:sldMk cId="2409748827" sldId="265"/>
            <ac:spMk id="138" creationId="{4CD3AA34-F400-412E-B5DE-3C236D7A83B9}"/>
          </ac:spMkLst>
        </pc:spChg>
        <pc:spChg chg="add del mod">
          <ac:chgData name="Jan Van Kerckhove" userId="b9088a91-2952-4e17-8203-b924f9aca304" providerId="ADAL" clId="{3E37E55B-2946-47C3-8E22-3456811ED78A}" dt="2019-09-21T16:55:14.778" v="276" actId="478"/>
          <ac:spMkLst>
            <pc:docMk/>
            <pc:sldMk cId="2409748827" sldId="265"/>
            <ac:spMk id="139" creationId="{D24C8097-77AF-4291-B9E1-40906702651F}"/>
          </ac:spMkLst>
        </pc:spChg>
        <pc:spChg chg="add del mod">
          <ac:chgData name="Jan Van Kerckhove" userId="b9088a91-2952-4e17-8203-b924f9aca304" providerId="ADAL" clId="{3E37E55B-2946-47C3-8E22-3456811ED78A}" dt="2019-09-21T16:55:17.954" v="277" actId="478"/>
          <ac:spMkLst>
            <pc:docMk/>
            <pc:sldMk cId="2409748827" sldId="265"/>
            <ac:spMk id="140" creationId="{BCAACE31-E067-490A-BF08-D676642A8AE2}"/>
          </ac:spMkLst>
        </pc:spChg>
        <pc:spChg chg="add mod">
          <ac:chgData name="Jan Van Kerckhove" userId="b9088a91-2952-4e17-8203-b924f9aca304" providerId="ADAL" clId="{3E37E55B-2946-47C3-8E22-3456811ED78A}" dt="2019-09-21T16:55:39.950" v="282" actId="208"/>
          <ac:spMkLst>
            <pc:docMk/>
            <pc:sldMk cId="2409748827" sldId="265"/>
            <ac:spMk id="141" creationId="{9DE0E1FC-A359-462C-B745-075AB870000B}"/>
          </ac:spMkLst>
        </pc:spChg>
        <pc:spChg chg="add mod">
          <ac:chgData name="Jan Van Kerckhove" userId="b9088a91-2952-4e17-8203-b924f9aca304" providerId="ADAL" clId="{3E37E55B-2946-47C3-8E22-3456811ED78A}" dt="2019-09-21T16:55:57.781" v="284" actId="207"/>
          <ac:spMkLst>
            <pc:docMk/>
            <pc:sldMk cId="2409748827" sldId="265"/>
            <ac:spMk id="142" creationId="{4AB66FCF-BF70-48D6-B9F5-9A7B6DE198ED}"/>
          </ac:spMkLst>
        </pc:spChg>
      </pc:sldChg>
      <pc:sldChg chg="addSp delSp modSp add">
        <pc:chgData name="Jan Van Kerckhove" userId="b9088a91-2952-4e17-8203-b924f9aca304" providerId="ADAL" clId="{3E37E55B-2946-47C3-8E22-3456811ED78A}" dt="2019-09-21T23:05:09.263" v="1278" actId="1076"/>
        <pc:sldMkLst>
          <pc:docMk/>
          <pc:sldMk cId="3468680739" sldId="266"/>
        </pc:sldMkLst>
        <pc:spChg chg="del mod">
          <ac:chgData name="Jan Van Kerckhove" userId="b9088a91-2952-4e17-8203-b924f9aca304" providerId="ADAL" clId="{3E37E55B-2946-47C3-8E22-3456811ED78A}" dt="2019-09-21T16:58:28.136" v="313" actId="478"/>
          <ac:spMkLst>
            <pc:docMk/>
            <pc:sldMk cId="3468680739" sldId="266"/>
            <ac:spMk id="6" creationId="{FF656B88-EF5D-4C9F-942C-03046B20D462}"/>
          </ac:spMkLst>
        </pc:spChg>
        <pc:spChg chg="del">
          <ac:chgData name="Jan Van Kerckhove" userId="b9088a91-2952-4e17-8203-b924f9aca304" providerId="ADAL" clId="{3E37E55B-2946-47C3-8E22-3456811ED78A}" dt="2019-09-21T16:58:28.136" v="313" actId="478"/>
          <ac:spMkLst>
            <pc:docMk/>
            <pc:sldMk cId="3468680739" sldId="266"/>
            <ac:spMk id="7" creationId="{087AAC0E-1EC9-4538-8B97-311B75DC63C7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8" creationId="{D1359871-95A1-45B5-A807-B829BB5B4A39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9" creationId="{97B4F1EA-3792-4D0A-9E04-B51B5B391712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10" creationId="{10FFAC3E-AC19-4F9D-93DA-1662C3FEB0AC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11" creationId="{5B71A348-C05D-4A2F-ACC4-FE67A14C86DE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12" creationId="{1178266F-3DA3-4AC1-8009-5E079BFB638B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13" creationId="{8AF11DAA-ECBF-4DD9-B86F-10D5EDA63EE4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14" creationId="{DABB6C54-296C-404E-9444-5922891A6235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15" creationId="{BD46E128-646C-42FF-A5B0-267FA31F429C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16" creationId="{1AFC826A-01B6-4D60-A932-3506C2D08704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17" creationId="{10D11123-DF1E-4670-851C-52C99F567A47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18" creationId="{8B1CBBC0-2AB0-4F08-A2AD-89DAFF0E971C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19" creationId="{926049FD-BFB8-4C26-A4FA-4F68DEC8861E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20" creationId="{657F5923-4110-4E95-8DCE-2C00F1C043B0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21" creationId="{36DFE9AE-1A97-4D24-9C20-2F1EA07B7104}"/>
          </ac:spMkLst>
        </pc:spChg>
        <pc:spChg chg="del mod">
          <ac:chgData name="Jan Van Kerckhove" userId="b9088a91-2952-4e17-8203-b924f9aca304" providerId="ADAL" clId="{3E37E55B-2946-47C3-8E22-3456811ED78A}" dt="2019-09-21T16:58:38.736" v="315" actId="478"/>
          <ac:spMkLst>
            <pc:docMk/>
            <pc:sldMk cId="3468680739" sldId="266"/>
            <ac:spMk id="22" creationId="{08D425EA-24B4-4F23-A8C3-FF9B81439546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41" creationId="{5258E4CC-8938-4E81-9EB8-A9804EFDF91D}"/>
          </ac:spMkLst>
        </pc:spChg>
        <pc:spChg chg="mod">
          <ac:chgData name="Jan Van Kerckhove" userId="b9088a91-2952-4e17-8203-b924f9aca304" providerId="ADAL" clId="{3E37E55B-2946-47C3-8E22-3456811ED78A}" dt="2019-09-21T16:57:48.496" v="304" actId="207"/>
          <ac:spMkLst>
            <pc:docMk/>
            <pc:sldMk cId="3468680739" sldId="266"/>
            <ac:spMk id="42" creationId="{BEFCD286-6AE6-4E88-8AE7-9EB82A9F35C1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43" creationId="{AE9C2175-860B-49B7-B9F8-CB418CAD89B4}"/>
          </ac:spMkLst>
        </pc:spChg>
        <pc:spChg chg="mod">
          <ac:chgData name="Jan Van Kerckhove" userId="b9088a91-2952-4e17-8203-b924f9aca304" providerId="ADAL" clId="{3E37E55B-2946-47C3-8E22-3456811ED78A}" dt="2019-09-21T16:57:32.628" v="300" actId="207"/>
          <ac:spMkLst>
            <pc:docMk/>
            <pc:sldMk cId="3468680739" sldId="266"/>
            <ac:spMk id="44" creationId="{29665D6B-DB75-4192-BB0D-490A07662F6B}"/>
          </ac:spMkLst>
        </pc:spChg>
        <pc:spChg chg="mod">
          <ac:chgData name="Jan Van Kerckhove" userId="b9088a91-2952-4e17-8203-b924f9aca304" providerId="ADAL" clId="{3E37E55B-2946-47C3-8E22-3456811ED78A}" dt="2019-09-21T16:58:01.641" v="307" actId="207"/>
          <ac:spMkLst>
            <pc:docMk/>
            <pc:sldMk cId="3468680739" sldId="266"/>
            <ac:spMk id="45" creationId="{AF1EA28A-35AF-405F-B12B-6CC10ABE84D9}"/>
          </ac:spMkLst>
        </pc:spChg>
        <pc:spChg chg="mod">
          <ac:chgData name="Jan Van Kerckhove" userId="b9088a91-2952-4e17-8203-b924f9aca304" providerId="ADAL" clId="{3E37E55B-2946-47C3-8E22-3456811ED78A}" dt="2019-09-21T16:58:09.387" v="308" actId="207"/>
          <ac:spMkLst>
            <pc:docMk/>
            <pc:sldMk cId="3468680739" sldId="266"/>
            <ac:spMk id="46" creationId="{3F9AD5D6-2326-40B6-9007-90B58F134BF2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47" creationId="{6EC7E245-2AE7-4A02-A242-BAAAD4501744}"/>
          </ac:spMkLst>
        </pc:spChg>
        <pc:spChg chg="mod">
          <ac:chgData name="Jan Van Kerckhove" userId="b9088a91-2952-4e17-8203-b924f9aca304" providerId="ADAL" clId="{3E37E55B-2946-47C3-8E22-3456811ED78A}" dt="2019-09-21T16:57:57.032" v="306" actId="207"/>
          <ac:spMkLst>
            <pc:docMk/>
            <pc:sldMk cId="3468680739" sldId="266"/>
            <ac:spMk id="48" creationId="{E5C848E6-7221-468E-8D28-668DC3485BAE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51" creationId="{5D564D9D-9D93-4143-92F3-DF308F53BA24}"/>
          </ac:spMkLst>
        </pc:spChg>
        <pc:spChg chg="mod">
          <ac:chgData name="Jan Van Kerckhove" userId="b9088a91-2952-4e17-8203-b924f9aca304" providerId="ADAL" clId="{3E37E55B-2946-47C3-8E22-3456811ED78A}" dt="2019-09-21T16:57:32.628" v="300" actId="207"/>
          <ac:spMkLst>
            <pc:docMk/>
            <pc:sldMk cId="3468680739" sldId="266"/>
            <ac:spMk id="52" creationId="{DC098800-0F18-46DA-8202-E9A47C4E492A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53" creationId="{2D58181A-45D8-4B18-98EF-86C652558D41}"/>
          </ac:spMkLst>
        </pc:spChg>
        <pc:spChg chg="mod">
          <ac:chgData name="Jan Van Kerckhove" userId="b9088a91-2952-4e17-8203-b924f9aca304" providerId="ADAL" clId="{3E37E55B-2946-47C3-8E22-3456811ED78A}" dt="2019-09-21T16:57:32.628" v="300" actId="207"/>
          <ac:spMkLst>
            <pc:docMk/>
            <pc:sldMk cId="3468680739" sldId="266"/>
            <ac:spMk id="54" creationId="{FD9A1BA5-EC15-4350-A0AC-2DA03DA298F5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55" creationId="{C07C359A-3A6B-4A06-B7B3-C7AE4D9C71B2}"/>
          </ac:spMkLst>
        </pc:spChg>
        <pc:spChg chg="mod">
          <ac:chgData name="Jan Van Kerckhove" userId="b9088a91-2952-4e17-8203-b924f9aca304" providerId="ADAL" clId="{3E37E55B-2946-47C3-8E22-3456811ED78A}" dt="2019-09-21T16:57:52.954" v="305" actId="207"/>
          <ac:spMkLst>
            <pc:docMk/>
            <pc:sldMk cId="3468680739" sldId="266"/>
            <ac:spMk id="56" creationId="{7EE64F36-5884-4CCC-A5CA-F125A87FB87C}"/>
          </ac:spMkLst>
        </pc:spChg>
        <pc:spChg chg="mod">
          <ac:chgData name="Jan Van Kerckhove" userId="b9088a91-2952-4e17-8203-b924f9aca304" providerId="ADAL" clId="{3E37E55B-2946-47C3-8E22-3456811ED78A}" dt="2019-09-21T17:03:45.208" v="368" actId="2711"/>
          <ac:spMkLst>
            <pc:docMk/>
            <pc:sldMk cId="3468680739" sldId="266"/>
            <ac:spMk id="57" creationId="{E6FC5F42-3C17-4769-8917-51A00CAD4519}"/>
          </ac:spMkLst>
        </pc:spChg>
        <pc:spChg chg="mod">
          <ac:chgData name="Jan Van Kerckhove" userId="b9088a91-2952-4e17-8203-b924f9aca304" providerId="ADAL" clId="{3E37E55B-2946-47C3-8E22-3456811ED78A}" dt="2019-09-21T16:58:01.641" v="307" actId="207"/>
          <ac:spMkLst>
            <pc:docMk/>
            <pc:sldMk cId="3468680739" sldId="266"/>
            <ac:spMk id="58" creationId="{26C32B77-CBAD-43C9-A900-4350EC8F25FB}"/>
          </ac:spMkLst>
        </pc:spChg>
        <pc:spChg chg="mod">
          <ac:chgData name="Jan Van Kerckhove" userId="b9088a91-2952-4e17-8203-b924f9aca304" providerId="ADAL" clId="{3E37E55B-2946-47C3-8E22-3456811ED78A}" dt="2019-09-21T16:58:09.387" v="308" actId="207"/>
          <ac:spMkLst>
            <pc:docMk/>
            <pc:sldMk cId="3468680739" sldId="266"/>
            <ac:spMk id="59" creationId="{DFB38594-7E54-4601-A792-C69BFFF54A04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60" creationId="{34D6100A-B85E-496D-AD42-46A3E9EACD0D}"/>
          </ac:spMkLst>
        </pc:spChg>
        <pc:spChg chg="mod">
          <ac:chgData name="Jan Van Kerckhove" userId="b9088a91-2952-4e17-8203-b924f9aca304" providerId="ADAL" clId="{3E37E55B-2946-47C3-8E22-3456811ED78A}" dt="2019-09-21T16:57:48.496" v="304" actId="207"/>
          <ac:spMkLst>
            <pc:docMk/>
            <pc:sldMk cId="3468680739" sldId="266"/>
            <ac:spMk id="61" creationId="{5D2C9A62-AA35-4098-A570-BAB29E4316FF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62" creationId="{D7F9CBA3-50C9-476D-8CE8-E2F1D6567F5E}"/>
          </ac:spMkLst>
        </pc:spChg>
        <pc:spChg chg="mod">
          <ac:chgData name="Jan Van Kerckhove" userId="b9088a91-2952-4e17-8203-b924f9aca304" providerId="ADAL" clId="{3E37E55B-2946-47C3-8E22-3456811ED78A}" dt="2019-09-21T16:57:57.032" v="306" actId="207"/>
          <ac:spMkLst>
            <pc:docMk/>
            <pc:sldMk cId="3468680739" sldId="266"/>
            <ac:spMk id="63" creationId="{624962B1-B1D5-4575-8C49-8A50FBDBFDD3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67" creationId="{F58DEC1F-9B66-4C27-A356-5AABDB7D96CF}"/>
          </ac:spMkLst>
        </pc:spChg>
        <pc:spChg chg="mod">
          <ac:chgData name="Jan Van Kerckhove" userId="b9088a91-2952-4e17-8203-b924f9aca304" providerId="ADAL" clId="{3E37E55B-2946-47C3-8E22-3456811ED78A}" dt="2019-09-21T16:57:57.032" v="306" actId="207"/>
          <ac:spMkLst>
            <pc:docMk/>
            <pc:sldMk cId="3468680739" sldId="266"/>
            <ac:spMk id="68" creationId="{0A517919-48A3-416D-A031-C937494C4830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69" creationId="{9FFB738F-A613-4891-8056-B363E469F635}"/>
          </ac:spMkLst>
        </pc:spChg>
        <pc:spChg chg="mod">
          <ac:chgData name="Jan Van Kerckhove" userId="b9088a91-2952-4e17-8203-b924f9aca304" providerId="ADAL" clId="{3E37E55B-2946-47C3-8E22-3456811ED78A}" dt="2019-09-21T16:58:09.387" v="308" actId="207"/>
          <ac:spMkLst>
            <pc:docMk/>
            <pc:sldMk cId="3468680739" sldId="266"/>
            <ac:spMk id="70" creationId="{5D2F616C-9861-4269-ADB6-0A41B44469A8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71" creationId="{45ECE7E4-B411-44F8-BEEB-2904A67022ED}"/>
          </ac:spMkLst>
        </pc:spChg>
        <pc:spChg chg="mod">
          <ac:chgData name="Jan Van Kerckhove" userId="b9088a91-2952-4e17-8203-b924f9aca304" providerId="ADAL" clId="{3E37E55B-2946-47C3-8E22-3456811ED78A}" dt="2019-09-21T16:57:52.954" v="305" actId="207"/>
          <ac:spMkLst>
            <pc:docMk/>
            <pc:sldMk cId="3468680739" sldId="266"/>
            <ac:spMk id="72" creationId="{99BE326F-B510-4BC8-925E-92931C82539B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73" creationId="{DE48B561-452A-4BBE-8415-F4ACF0F4004C}"/>
          </ac:spMkLst>
        </pc:spChg>
        <pc:spChg chg="mod">
          <ac:chgData name="Jan Van Kerckhove" userId="b9088a91-2952-4e17-8203-b924f9aca304" providerId="ADAL" clId="{3E37E55B-2946-47C3-8E22-3456811ED78A}" dt="2019-09-21T16:57:52.954" v="305" actId="207"/>
          <ac:spMkLst>
            <pc:docMk/>
            <pc:sldMk cId="3468680739" sldId="266"/>
            <ac:spMk id="74" creationId="{747BBA9D-8783-4EE1-95F0-D76290480D28}"/>
          </ac:spMkLst>
        </pc:spChg>
        <pc:spChg chg="mod">
          <ac:chgData name="Jan Van Kerckhove" userId="b9088a91-2952-4e17-8203-b924f9aca304" providerId="ADAL" clId="{3E37E55B-2946-47C3-8E22-3456811ED78A}" dt="2019-09-21T16:57:23.016" v="299" actId="208"/>
          <ac:spMkLst>
            <pc:docMk/>
            <pc:sldMk cId="3468680739" sldId="266"/>
            <ac:spMk id="75" creationId="{D92C8766-1FE4-49D7-BAD2-F5F7DCBD0B1C}"/>
          </ac:spMkLst>
        </pc:spChg>
        <pc:spChg chg="mod">
          <ac:chgData name="Jan Van Kerckhove" userId="b9088a91-2952-4e17-8203-b924f9aca304" providerId="ADAL" clId="{3E37E55B-2946-47C3-8E22-3456811ED78A}" dt="2019-09-21T16:57:52.954" v="305" actId="207"/>
          <ac:spMkLst>
            <pc:docMk/>
            <pc:sldMk cId="3468680739" sldId="266"/>
            <ac:spMk id="76" creationId="{73637601-04D1-4FD4-8E2E-3E54FEF7A5B4}"/>
          </ac:spMkLst>
        </pc:spChg>
        <pc:spChg chg="mod">
          <ac:chgData name="Jan Van Kerckhove" userId="b9088a91-2952-4e17-8203-b924f9aca304" providerId="ADAL" clId="{3E37E55B-2946-47C3-8E22-3456811ED78A}" dt="2019-09-21T16:58:01.641" v="307" actId="207"/>
          <ac:spMkLst>
            <pc:docMk/>
            <pc:sldMk cId="3468680739" sldId="266"/>
            <ac:spMk id="77" creationId="{8B2CCA00-EB5E-46E0-A6A0-4CB7D7A7A085}"/>
          </ac:spMkLst>
        </pc:spChg>
        <pc:spChg chg="mod">
          <ac:chgData name="Jan Van Kerckhove" userId="b9088a91-2952-4e17-8203-b924f9aca304" providerId="ADAL" clId="{3E37E55B-2946-47C3-8E22-3456811ED78A}" dt="2019-09-21T16:58:09.387" v="308" actId="207"/>
          <ac:spMkLst>
            <pc:docMk/>
            <pc:sldMk cId="3468680739" sldId="266"/>
            <ac:spMk id="78" creationId="{6016DD1D-873A-4EAD-9E92-7ED11D69179B}"/>
          </ac:spMkLst>
        </pc:spChg>
        <pc:spChg chg="mod">
          <ac:chgData name="Jan Van Kerckhove" userId="b9088a91-2952-4e17-8203-b924f9aca304" providerId="ADAL" clId="{3E37E55B-2946-47C3-8E22-3456811ED78A}" dt="2019-09-21T23:05:09.263" v="1278" actId="1076"/>
          <ac:spMkLst>
            <pc:docMk/>
            <pc:sldMk cId="3468680739" sldId="266"/>
            <ac:spMk id="79" creationId="{68A530D5-3397-4EDF-9974-A8512B79C990}"/>
          </ac:spMkLst>
        </pc:spChg>
        <pc:spChg chg="mod">
          <ac:chgData name="Jan Van Kerckhove" userId="b9088a91-2952-4e17-8203-b924f9aca304" providerId="ADAL" clId="{3E37E55B-2946-47C3-8E22-3456811ED78A}" dt="2019-09-21T17:05:29.743" v="393" actId="208"/>
          <ac:spMkLst>
            <pc:docMk/>
            <pc:sldMk cId="3468680739" sldId="266"/>
            <ac:spMk id="80" creationId="{069B96D5-AA4A-4A0B-B01C-BD185BAA6C8C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81" creationId="{EE822C2C-F85D-4A54-B404-617EB8F82B4C}"/>
          </ac:spMkLst>
        </pc:spChg>
        <pc:spChg chg="mod">
          <ac:chgData name="Jan Van Kerckhove" userId="b9088a91-2952-4e17-8203-b924f9aca304" providerId="ADAL" clId="{3E37E55B-2946-47C3-8E22-3456811ED78A}" dt="2019-09-21T17:05:29.743" v="393" actId="208"/>
          <ac:spMkLst>
            <pc:docMk/>
            <pc:sldMk cId="3468680739" sldId="266"/>
            <ac:spMk id="82" creationId="{EB14409B-CFA3-41CF-8E86-B0BA55E8FC33}"/>
          </ac:spMkLst>
        </pc:spChg>
        <pc:spChg chg="del">
          <ac:chgData name="Jan Van Kerckhove" userId="b9088a91-2952-4e17-8203-b924f9aca304" providerId="ADAL" clId="{3E37E55B-2946-47C3-8E22-3456811ED78A}" dt="2019-09-21T16:58:33.187" v="314" actId="478"/>
          <ac:spMkLst>
            <pc:docMk/>
            <pc:sldMk cId="3468680739" sldId="266"/>
            <ac:spMk id="83" creationId="{CDDED567-2758-47BC-8C5A-E9EFA62F56D4}"/>
          </ac:spMkLst>
        </pc:spChg>
        <pc:spChg chg="mod">
          <ac:chgData name="Jan Van Kerckhove" userId="b9088a91-2952-4e17-8203-b924f9aca304" providerId="ADAL" clId="{3E37E55B-2946-47C3-8E22-3456811ED78A}" dt="2019-09-21T17:05:29.743" v="393" actId="208"/>
          <ac:spMkLst>
            <pc:docMk/>
            <pc:sldMk cId="3468680739" sldId="266"/>
            <ac:spMk id="84" creationId="{EAB1662F-97B8-4D98-9651-28E5356118DD}"/>
          </ac:spMkLst>
        </pc:spChg>
        <pc:spChg chg="mod">
          <ac:chgData name="Jan Van Kerckhove" userId="b9088a91-2952-4e17-8203-b924f9aca304" providerId="ADAL" clId="{3E37E55B-2946-47C3-8E22-3456811ED78A}" dt="2019-09-21T17:05:42.198" v="395" actId="207"/>
          <ac:spMkLst>
            <pc:docMk/>
            <pc:sldMk cId="3468680739" sldId="266"/>
            <ac:spMk id="85" creationId="{3EE59E17-B3C0-474D-B71B-76BCE63E31F7}"/>
          </ac:spMkLst>
        </pc:spChg>
        <pc:spChg chg="mod">
          <ac:chgData name="Jan Van Kerckhove" userId="b9088a91-2952-4e17-8203-b924f9aca304" providerId="ADAL" clId="{3E37E55B-2946-47C3-8E22-3456811ED78A}" dt="2019-09-21T23:05:04.512" v="1276" actId="14100"/>
          <ac:spMkLst>
            <pc:docMk/>
            <pc:sldMk cId="3468680739" sldId="266"/>
            <ac:spMk id="86" creationId="{33F9533C-B95A-4E2B-A859-58971FE7C21B}"/>
          </ac:spMkLst>
        </pc:spChg>
        <pc:spChg chg="mod">
          <ac:chgData name="Jan Van Kerckhove" userId="b9088a91-2952-4e17-8203-b924f9aca304" providerId="ADAL" clId="{3E37E55B-2946-47C3-8E22-3456811ED78A}" dt="2019-09-21T17:05:47.261" v="396" actId="207"/>
          <ac:spMkLst>
            <pc:docMk/>
            <pc:sldMk cId="3468680739" sldId="266"/>
            <ac:spMk id="87" creationId="{4BF1DAE9-4A6C-41E4-AC49-B860121D0D4B}"/>
          </ac:spMkLst>
        </pc:spChg>
        <pc:spChg chg="mod">
          <ac:chgData name="Jan Van Kerckhove" userId="b9088a91-2952-4e17-8203-b924f9aca304" providerId="ADAL" clId="{3E37E55B-2946-47C3-8E22-3456811ED78A}" dt="2019-09-21T17:05:29.743" v="393" actId="208"/>
          <ac:spMkLst>
            <pc:docMk/>
            <pc:sldMk cId="3468680739" sldId="266"/>
            <ac:spMk id="88" creationId="{92C7FF58-AD33-489C-801D-A34D42B24C46}"/>
          </ac:spMkLst>
        </pc:spChg>
        <pc:spChg chg="mod">
          <ac:chgData name="Jan Van Kerckhove" userId="b9088a91-2952-4e17-8203-b924f9aca304" providerId="ADAL" clId="{3E37E55B-2946-47C3-8E22-3456811ED78A}" dt="2019-09-21T17:05:42.198" v="395" actId="207"/>
          <ac:spMkLst>
            <pc:docMk/>
            <pc:sldMk cId="3468680739" sldId="266"/>
            <ac:spMk id="89" creationId="{305EDBF1-D838-491E-B967-83C9B4A24DEF}"/>
          </ac:spMkLst>
        </pc:spChg>
        <pc:spChg chg="mod">
          <ac:chgData name="Jan Van Kerckhove" userId="b9088a91-2952-4e17-8203-b924f9aca304" providerId="ADAL" clId="{3E37E55B-2946-47C3-8E22-3456811ED78A}" dt="2019-09-21T17:05:29.743" v="393" actId="208"/>
          <ac:spMkLst>
            <pc:docMk/>
            <pc:sldMk cId="3468680739" sldId="266"/>
            <ac:spMk id="90" creationId="{B13FF478-21EE-437C-84A4-62E635983597}"/>
          </ac:spMkLst>
        </pc:spChg>
        <pc:spChg chg="mod">
          <ac:chgData name="Jan Van Kerckhove" userId="b9088a91-2952-4e17-8203-b924f9aca304" providerId="ADAL" clId="{3E37E55B-2946-47C3-8E22-3456811ED78A}" dt="2019-09-21T17:05:42.198" v="395" actId="207"/>
          <ac:spMkLst>
            <pc:docMk/>
            <pc:sldMk cId="3468680739" sldId="266"/>
            <ac:spMk id="91" creationId="{83218B7A-D15C-4B60-90EB-E6E5F73B570D}"/>
          </ac:spMkLst>
        </pc:spChg>
        <pc:spChg chg="del">
          <ac:chgData name="Jan Van Kerckhove" userId="b9088a91-2952-4e17-8203-b924f9aca304" providerId="ADAL" clId="{3E37E55B-2946-47C3-8E22-3456811ED78A}" dt="2019-09-21T17:01:44.770" v="346" actId="478"/>
          <ac:spMkLst>
            <pc:docMk/>
            <pc:sldMk cId="3468680739" sldId="266"/>
            <ac:spMk id="92" creationId="{888F3A64-2DBD-40C4-9DC2-CFE8A7ECF35F}"/>
          </ac:spMkLst>
        </pc:spChg>
        <pc:spChg chg="del">
          <ac:chgData name="Jan Van Kerckhove" userId="b9088a91-2952-4e17-8203-b924f9aca304" providerId="ADAL" clId="{3E37E55B-2946-47C3-8E22-3456811ED78A}" dt="2019-09-21T17:01:44.770" v="346" actId="478"/>
          <ac:spMkLst>
            <pc:docMk/>
            <pc:sldMk cId="3468680739" sldId="266"/>
            <ac:spMk id="93" creationId="{AF7A5DDE-C7AC-4ED2-9474-C398EBF0F802}"/>
          </ac:spMkLst>
        </pc:spChg>
        <pc:spChg chg="mod">
          <ac:chgData name="Jan Van Kerckhove" userId="b9088a91-2952-4e17-8203-b924f9aca304" providerId="ADAL" clId="{3E37E55B-2946-47C3-8E22-3456811ED78A}" dt="2019-09-21T17:11:16.634" v="448" actId="113"/>
          <ac:spMkLst>
            <pc:docMk/>
            <pc:sldMk cId="3468680739" sldId="266"/>
            <ac:spMk id="94" creationId="{5E42A1D0-A332-4C5F-81FB-9C851C4D035B}"/>
          </ac:spMkLst>
        </pc:spChg>
        <pc:spChg chg="mod">
          <ac:chgData name="Jan Van Kerckhove" userId="b9088a91-2952-4e17-8203-b924f9aca304" providerId="ADAL" clId="{3E37E55B-2946-47C3-8E22-3456811ED78A}" dt="2019-09-21T17:05:29.743" v="393" actId="208"/>
          <ac:spMkLst>
            <pc:docMk/>
            <pc:sldMk cId="3468680739" sldId="266"/>
            <ac:spMk id="95" creationId="{7EE05B9E-1BCC-4B05-B7F8-194BE0586E81}"/>
          </ac:spMkLst>
        </pc:spChg>
        <pc:spChg chg="mod">
          <ac:chgData name="Jan Van Kerckhove" userId="b9088a91-2952-4e17-8203-b924f9aca304" providerId="ADAL" clId="{3E37E55B-2946-47C3-8E22-3456811ED78A}" dt="2019-09-21T17:05:35.759" v="394" actId="207"/>
          <ac:spMkLst>
            <pc:docMk/>
            <pc:sldMk cId="3468680739" sldId="266"/>
            <ac:spMk id="96" creationId="{11343426-3485-4D6B-A19B-946B9E0469BD}"/>
          </ac:spMkLst>
        </pc:spChg>
        <pc:spChg chg="mod">
          <ac:chgData name="Jan Van Kerckhove" userId="b9088a91-2952-4e17-8203-b924f9aca304" providerId="ADAL" clId="{3E37E55B-2946-47C3-8E22-3456811ED78A}" dt="2019-09-21T17:05:29.743" v="393" actId="208"/>
          <ac:spMkLst>
            <pc:docMk/>
            <pc:sldMk cId="3468680739" sldId="266"/>
            <ac:spMk id="97" creationId="{62CF42A2-0A58-4A89-A07E-CB970CBD7D72}"/>
          </ac:spMkLst>
        </pc:spChg>
        <pc:spChg chg="mod">
          <ac:chgData name="Jan Van Kerckhove" userId="b9088a91-2952-4e17-8203-b924f9aca304" providerId="ADAL" clId="{3E37E55B-2946-47C3-8E22-3456811ED78A}" dt="2019-09-21T17:05:35.759" v="394" actId="207"/>
          <ac:spMkLst>
            <pc:docMk/>
            <pc:sldMk cId="3468680739" sldId="266"/>
            <ac:spMk id="98" creationId="{B360AD39-0180-49BD-96AC-C5E18288EA3A}"/>
          </ac:spMkLst>
        </pc:spChg>
        <pc:spChg chg="mod">
          <ac:chgData name="Jan Van Kerckhove" userId="b9088a91-2952-4e17-8203-b924f9aca304" providerId="ADAL" clId="{3E37E55B-2946-47C3-8E22-3456811ED78A}" dt="2019-09-21T23:04:57.120" v="1275" actId="1035"/>
          <ac:spMkLst>
            <pc:docMk/>
            <pc:sldMk cId="3468680739" sldId="266"/>
            <ac:spMk id="99" creationId="{6B3DEDFF-2959-40F2-826F-1525409F752E}"/>
          </ac:spMkLst>
        </pc:spChg>
        <pc:spChg chg="mod">
          <ac:chgData name="Jan Van Kerckhove" userId="b9088a91-2952-4e17-8203-b924f9aca304" providerId="ADAL" clId="{3E37E55B-2946-47C3-8E22-3456811ED78A}" dt="2019-09-21T17:05:47.261" v="396" actId="207"/>
          <ac:spMkLst>
            <pc:docMk/>
            <pc:sldMk cId="3468680739" sldId="266"/>
            <ac:spMk id="100" creationId="{2E695A66-92B1-41B7-8115-90AD9CC57872}"/>
          </ac:spMkLst>
        </pc:spChg>
        <pc:spChg chg="mod">
          <ac:chgData name="Jan Van Kerckhove" userId="b9088a91-2952-4e17-8203-b924f9aca304" providerId="ADAL" clId="{3E37E55B-2946-47C3-8E22-3456811ED78A}" dt="2019-09-21T17:05:29.743" v="393" actId="208"/>
          <ac:spMkLst>
            <pc:docMk/>
            <pc:sldMk cId="3468680739" sldId="266"/>
            <ac:spMk id="101" creationId="{97B73819-A9EA-4C01-998D-E77EE272A546}"/>
          </ac:spMkLst>
        </pc:spChg>
        <pc:spChg chg="mod">
          <ac:chgData name="Jan Van Kerckhove" userId="b9088a91-2952-4e17-8203-b924f9aca304" providerId="ADAL" clId="{3E37E55B-2946-47C3-8E22-3456811ED78A}" dt="2019-09-21T17:05:42.198" v="395" actId="207"/>
          <ac:spMkLst>
            <pc:docMk/>
            <pc:sldMk cId="3468680739" sldId="266"/>
            <ac:spMk id="102" creationId="{403BF9CD-5B59-4C55-A241-2E6C16C65192}"/>
          </ac:spMkLst>
        </pc:spChg>
        <pc:spChg chg="mod">
          <ac:chgData name="Jan Van Kerckhove" userId="b9088a91-2952-4e17-8203-b924f9aca304" providerId="ADAL" clId="{3E37E55B-2946-47C3-8E22-3456811ED78A}" dt="2019-09-21T17:12:30.175" v="460" actId="14100"/>
          <ac:spMkLst>
            <pc:docMk/>
            <pc:sldMk cId="3468680739" sldId="266"/>
            <ac:spMk id="105" creationId="{31B654BB-F0EB-4832-9803-8F1F5D5AD4B8}"/>
          </ac:spMkLst>
        </pc:spChg>
        <pc:spChg chg="mod">
          <ac:chgData name="Jan Van Kerckhove" userId="b9088a91-2952-4e17-8203-b924f9aca304" providerId="ADAL" clId="{3E37E55B-2946-47C3-8E22-3456811ED78A}" dt="2019-09-21T17:05:42.198" v="395" actId="207"/>
          <ac:spMkLst>
            <pc:docMk/>
            <pc:sldMk cId="3468680739" sldId="266"/>
            <ac:spMk id="106" creationId="{9901B0B8-A56D-4648-8557-D586AC02EA77}"/>
          </ac:spMkLst>
        </pc:spChg>
        <pc:spChg chg="del">
          <ac:chgData name="Jan Van Kerckhove" userId="b9088a91-2952-4e17-8203-b924f9aca304" providerId="ADAL" clId="{3E37E55B-2946-47C3-8E22-3456811ED78A}" dt="2019-09-21T17:01:44.770" v="346" actId="478"/>
          <ac:spMkLst>
            <pc:docMk/>
            <pc:sldMk cId="3468680739" sldId="266"/>
            <ac:spMk id="107" creationId="{C1CABA4D-A373-49A6-96A5-33C7B9BA14F0}"/>
          </ac:spMkLst>
        </pc:spChg>
        <pc:spChg chg="del">
          <ac:chgData name="Jan Van Kerckhove" userId="b9088a91-2952-4e17-8203-b924f9aca304" providerId="ADAL" clId="{3E37E55B-2946-47C3-8E22-3456811ED78A}" dt="2019-09-21T17:01:44.770" v="346" actId="478"/>
          <ac:spMkLst>
            <pc:docMk/>
            <pc:sldMk cId="3468680739" sldId="266"/>
            <ac:spMk id="108" creationId="{B28AD2B3-7CFE-41B0-B816-ED7C0BA97705}"/>
          </ac:spMkLst>
        </pc:spChg>
        <pc:spChg chg="del">
          <ac:chgData name="Jan Van Kerckhove" userId="b9088a91-2952-4e17-8203-b924f9aca304" providerId="ADAL" clId="{3E37E55B-2946-47C3-8E22-3456811ED78A}" dt="2019-09-21T17:01:44.770" v="346" actId="478"/>
          <ac:spMkLst>
            <pc:docMk/>
            <pc:sldMk cId="3468680739" sldId="266"/>
            <ac:spMk id="109" creationId="{500AF530-7276-4A55-9835-6275A0CD2198}"/>
          </ac:spMkLst>
        </pc:spChg>
        <pc:spChg chg="del">
          <ac:chgData name="Jan Van Kerckhove" userId="b9088a91-2952-4e17-8203-b924f9aca304" providerId="ADAL" clId="{3E37E55B-2946-47C3-8E22-3456811ED78A}" dt="2019-09-21T17:01:44.770" v="346" actId="478"/>
          <ac:spMkLst>
            <pc:docMk/>
            <pc:sldMk cId="3468680739" sldId="266"/>
            <ac:spMk id="110" creationId="{32E4A7D2-431E-4988-A01F-181D8FA9E045}"/>
          </ac:spMkLst>
        </pc:spChg>
        <pc:spChg chg="mod">
          <ac:chgData name="Jan Van Kerckhove" userId="b9088a91-2952-4e17-8203-b924f9aca304" providerId="ADAL" clId="{3E37E55B-2946-47C3-8E22-3456811ED78A}" dt="2019-09-21T17:05:29.743" v="393" actId="208"/>
          <ac:spMkLst>
            <pc:docMk/>
            <pc:sldMk cId="3468680739" sldId="266"/>
            <ac:spMk id="111" creationId="{07F781BA-CB36-4193-8D09-8481A4E899A5}"/>
          </ac:spMkLst>
        </pc:spChg>
        <pc:spChg chg="mod">
          <ac:chgData name="Jan Van Kerckhove" userId="b9088a91-2952-4e17-8203-b924f9aca304" providerId="ADAL" clId="{3E37E55B-2946-47C3-8E22-3456811ED78A}" dt="2019-09-21T17:05:42.198" v="395" actId="207"/>
          <ac:spMkLst>
            <pc:docMk/>
            <pc:sldMk cId="3468680739" sldId="266"/>
            <ac:spMk id="112" creationId="{711654B5-78AC-47DD-BAAD-F4BDDA2D9424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14" creationId="{D41772C1-C026-4270-88AD-E94FF48A93F7}"/>
          </ac:spMkLst>
        </pc:spChg>
        <pc:spChg chg="add mod">
          <ac:chgData name="Jan Van Kerckhove" userId="b9088a91-2952-4e17-8203-b924f9aca304" providerId="ADAL" clId="{3E37E55B-2946-47C3-8E22-3456811ED78A}" dt="2019-09-21T17:00:48.504" v="331" actId="207"/>
          <ac:spMkLst>
            <pc:docMk/>
            <pc:sldMk cId="3468680739" sldId="266"/>
            <ac:spMk id="115" creationId="{35305EE4-4FF9-48A9-A430-9D8251ADB927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16" creationId="{4B11E2EF-4137-412D-B0E5-28AB89868C1E}"/>
          </ac:spMkLst>
        </pc:spChg>
        <pc:spChg chg="add mod">
          <ac:chgData name="Jan Van Kerckhove" userId="b9088a91-2952-4e17-8203-b924f9aca304" providerId="ADAL" clId="{3E37E55B-2946-47C3-8E22-3456811ED78A}" dt="2019-09-21T17:00:48.504" v="331" actId="207"/>
          <ac:spMkLst>
            <pc:docMk/>
            <pc:sldMk cId="3468680739" sldId="266"/>
            <ac:spMk id="117" creationId="{0DC1A5DE-F61F-4EC2-B4A1-75B4143E0BD6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18" creationId="{6A60C569-12DE-4038-9E43-9BB059C8D976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19" creationId="{45C03E25-B085-4C92-98C9-2A2A7DF0E4B8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20" creationId="{68B8E233-FFFA-4C7E-9D2D-1F39CEB2D395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21" creationId="{60A28DF4-B476-4694-ABE2-D0498E15BA3E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22" creationId="{A41BB11F-4859-46ED-A1F5-9D796E9632C4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23" creationId="{A591FE3E-8185-4D34-A202-5F3D79F0BE93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24" creationId="{2DD23006-47D6-4C4D-ABF8-CD36E82DFE17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25" creationId="{DC037DA6-DA30-4EE5-9712-3C1692D73CDC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26" creationId="{5A69F430-DA37-471B-BB07-AECB393A1FE6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27" creationId="{54406ED0-629C-4A2F-8904-6EF56FCD02C0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28" creationId="{4188457F-DC5C-4E14-B87B-9BCC06AE568A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29" creationId="{FC5024EA-0229-4E55-BB47-B07F074D76DE}"/>
          </ac:spMkLst>
        </pc:spChg>
        <pc:spChg chg="del mod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30" creationId="{F6B4FEE7-19C5-49F7-96CE-FE63B68172D2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31" creationId="{CB710055-64A9-43CE-B9EE-9AA52CDD4B58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32" creationId="{05CB65D1-6F0F-4E1E-9E77-A91A1439E6E2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33" creationId="{34F261C1-F514-4CAC-A5C6-391D637F171D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34" creationId="{C3A8AC6C-4A6C-4438-9BF7-79E3A8E634D0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35" creationId="{1D105603-4476-4BF8-81D2-E3E336EE1261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36" creationId="{04AB1194-1E9E-4641-838A-62E46D66E379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37" creationId="{79F36D0D-CA48-400B-8B7E-95547FD844FA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38" creationId="{4CD3AA34-F400-412E-B5DE-3C236D7A83B9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39" creationId="{6B5F5A0D-2492-4128-B964-5A853A7C56F3}"/>
          </ac:spMkLst>
        </pc:spChg>
        <pc:spChg chg="add mod">
          <ac:chgData name="Jan Van Kerckhove" userId="b9088a91-2952-4e17-8203-b924f9aca304" providerId="ADAL" clId="{3E37E55B-2946-47C3-8E22-3456811ED78A}" dt="2019-09-21T17:00:56.466" v="332" actId="207"/>
          <ac:spMkLst>
            <pc:docMk/>
            <pc:sldMk cId="3468680739" sldId="266"/>
            <ac:spMk id="140" creationId="{BA87150E-8A8A-48C9-9CFF-FC2CB53B24AF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41" creationId="{9DE0E1FC-A359-462C-B745-075AB870000B}"/>
          </ac:spMkLst>
        </pc:spChg>
        <pc:spChg chg="del">
          <ac:chgData name="Jan Van Kerckhove" userId="b9088a91-2952-4e17-8203-b924f9aca304" providerId="ADAL" clId="{3E37E55B-2946-47C3-8E22-3456811ED78A}" dt="2019-09-21T17:04:05.809" v="372" actId="478"/>
          <ac:spMkLst>
            <pc:docMk/>
            <pc:sldMk cId="3468680739" sldId="266"/>
            <ac:spMk id="142" creationId="{4AB66FCF-BF70-48D6-B9F5-9A7B6DE198ED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43" creationId="{69AA562C-C7C3-41F8-BD4E-25480C222D1D}"/>
          </ac:spMkLst>
        </pc:spChg>
        <pc:spChg chg="add mod">
          <ac:chgData name="Jan Van Kerckhove" userId="b9088a91-2952-4e17-8203-b924f9aca304" providerId="ADAL" clId="{3E37E55B-2946-47C3-8E22-3456811ED78A}" dt="2019-09-21T17:01:00.405" v="333" actId="207"/>
          <ac:spMkLst>
            <pc:docMk/>
            <pc:sldMk cId="3468680739" sldId="266"/>
            <ac:spMk id="144" creationId="{48BCA3E1-9CF3-40A9-87B3-5944E49195AD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45" creationId="{E784B73E-E89E-4E89-A5D6-743A01CE02BE}"/>
          </ac:spMkLst>
        </pc:spChg>
        <pc:spChg chg="add mod">
          <ac:chgData name="Jan Van Kerckhove" userId="b9088a91-2952-4e17-8203-b924f9aca304" providerId="ADAL" clId="{3E37E55B-2946-47C3-8E22-3456811ED78A}" dt="2019-09-21T17:01:06.800" v="334" actId="207"/>
          <ac:spMkLst>
            <pc:docMk/>
            <pc:sldMk cId="3468680739" sldId="266"/>
            <ac:spMk id="146" creationId="{388DAD65-B2F6-4043-ACAC-6B9B525F14D1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47" creationId="{725A2EA6-F78A-4F4A-B223-B4A24283B048}"/>
          </ac:spMkLst>
        </pc:spChg>
        <pc:spChg chg="add mod">
          <ac:chgData name="Jan Van Kerckhove" userId="b9088a91-2952-4e17-8203-b924f9aca304" providerId="ADAL" clId="{3E37E55B-2946-47C3-8E22-3456811ED78A}" dt="2019-09-21T17:01:06.800" v="334" actId="207"/>
          <ac:spMkLst>
            <pc:docMk/>
            <pc:sldMk cId="3468680739" sldId="266"/>
            <ac:spMk id="148" creationId="{F33A2AAF-7BC0-4FB4-9BE2-CC58620D9065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49" creationId="{37005906-1C94-4895-A93C-B62CD0F9ABAE}"/>
          </ac:spMkLst>
        </pc:spChg>
        <pc:spChg chg="add mod">
          <ac:chgData name="Jan Van Kerckhove" userId="b9088a91-2952-4e17-8203-b924f9aca304" providerId="ADAL" clId="{3E37E55B-2946-47C3-8E22-3456811ED78A}" dt="2019-09-21T17:01:10.832" v="335" actId="207"/>
          <ac:spMkLst>
            <pc:docMk/>
            <pc:sldMk cId="3468680739" sldId="266"/>
            <ac:spMk id="150" creationId="{5E219F41-F05A-4ED6-A207-C2B4CA505716}"/>
          </ac:spMkLst>
        </pc:spChg>
        <pc:spChg chg="add mod">
          <ac:chgData name="Jan Van Kerckhove" userId="b9088a91-2952-4e17-8203-b924f9aca304" providerId="ADAL" clId="{3E37E55B-2946-47C3-8E22-3456811ED78A}" dt="2019-09-21T17:03:46.461" v="371" actId="2711"/>
          <ac:spMkLst>
            <pc:docMk/>
            <pc:sldMk cId="3468680739" sldId="266"/>
            <ac:spMk id="151" creationId="{E3EF8826-F1C4-48DA-8DAB-F392F22ABC8B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52" creationId="{E38D2C40-F04D-45F2-AA29-B93414DCCC09}"/>
          </ac:spMkLst>
        </pc:spChg>
        <pc:spChg chg="add mod">
          <ac:chgData name="Jan Van Kerckhove" userId="b9088a91-2952-4e17-8203-b924f9aca304" providerId="ADAL" clId="{3E37E55B-2946-47C3-8E22-3456811ED78A}" dt="2019-09-21T17:00:48.504" v="331" actId="207"/>
          <ac:spMkLst>
            <pc:docMk/>
            <pc:sldMk cId="3468680739" sldId="266"/>
            <ac:spMk id="153" creationId="{60CCE93B-CAE3-4751-8C69-74B887475E8F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54" creationId="{B6267D7A-AB46-4F31-8DFC-30D3FB9F5440}"/>
          </ac:spMkLst>
        </pc:spChg>
        <pc:spChg chg="add mod">
          <ac:chgData name="Jan Van Kerckhove" userId="b9088a91-2952-4e17-8203-b924f9aca304" providerId="ADAL" clId="{3E37E55B-2946-47C3-8E22-3456811ED78A}" dt="2019-09-21T17:00:48.504" v="331" actId="207"/>
          <ac:spMkLst>
            <pc:docMk/>
            <pc:sldMk cId="3468680739" sldId="266"/>
            <ac:spMk id="155" creationId="{3A6D8DA4-655E-4C73-8F05-8FEBB72AA117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56" creationId="{FC08B1EE-0082-479F-B4E2-91466471C9CB}"/>
          </ac:spMkLst>
        </pc:spChg>
        <pc:spChg chg="add mod">
          <ac:chgData name="Jan Van Kerckhove" userId="b9088a91-2952-4e17-8203-b924f9aca304" providerId="ADAL" clId="{3E37E55B-2946-47C3-8E22-3456811ED78A}" dt="2019-09-21T17:01:00.405" v="333" actId="207"/>
          <ac:spMkLst>
            <pc:docMk/>
            <pc:sldMk cId="3468680739" sldId="266"/>
            <ac:spMk id="157" creationId="{E27F45CF-BFC5-4F63-A922-D73E3FAB24F6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58" creationId="{17C4126D-F963-4E1D-8E5A-95249A841958}"/>
          </ac:spMkLst>
        </pc:spChg>
        <pc:spChg chg="add mod">
          <ac:chgData name="Jan Van Kerckhove" userId="b9088a91-2952-4e17-8203-b924f9aca304" providerId="ADAL" clId="{3E37E55B-2946-47C3-8E22-3456811ED78A}" dt="2019-09-21T17:01:00.405" v="333" actId="207"/>
          <ac:spMkLst>
            <pc:docMk/>
            <pc:sldMk cId="3468680739" sldId="266"/>
            <ac:spMk id="159" creationId="{D67F9DF7-6232-4011-B832-2041176A1CCF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60" creationId="{20F3386F-19F9-4779-9CD9-32D9D8E83D37}"/>
          </ac:spMkLst>
        </pc:spChg>
        <pc:spChg chg="add mod">
          <ac:chgData name="Jan Van Kerckhove" userId="b9088a91-2952-4e17-8203-b924f9aca304" providerId="ADAL" clId="{3E37E55B-2946-47C3-8E22-3456811ED78A}" dt="2019-09-21T17:01:00.405" v="333" actId="207"/>
          <ac:spMkLst>
            <pc:docMk/>
            <pc:sldMk cId="3468680739" sldId="266"/>
            <ac:spMk id="161" creationId="{39DEC9C5-8C6A-44E5-B119-AAB25293E0A0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62" creationId="{9266736E-A565-41F2-9D44-E73661A8CEC4}"/>
          </ac:spMkLst>
        </pc:spChg>
        <pc:spChg chg="add mod">
          <ac:chgData name="Jan Van Kerckhove" userId="b9088a91-2952-4e17-8203-b924f9aca304" providerId="ADAL" clId="{3E37E55B-2946-47C3-8E22-3456811ED78A}" dt="2019-09-21T17:01:10.832" v="335" actId="207"/>
          <ac:spMkLst>
            <pc:docMk/>
            <pc:sldMk cId="3468680739" sldId="266"/>
            <ac:spMk id="163" creationId="{3C082D1C-61E7-4E7C-9A7C-8E59EFA58C56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64" creationId="{973B7CBE-BB86-45F7-93D4-BD7D2EC3436E}"/>
          </ac:spMkLst>
        </pc:spChg>
        <pc:spChg chg="add mod">
          <ac:chgData name="Jan Van Kerckhove" userId="b9088a91-2952-4e17-8203-b924f9aca304" providerId="ADAL" clId="{3E37E55B-2946-47C3-8E22-3456811ED78A}" dt="2019-09-21T17:01:10.832" v="335" actId="207"/>
          <ac:spMkLst>
            <pc:docMk/>
            <pc:sldMk cId="3468680739" sldId="266"/>
            <ac:spMk id="165" creationId="{119CD7F4-60E2-44FC-B525-684B6CBEC3E6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66" creationId="{558B17CD-301E-49DE-96B1-FECBA73CEE06}"/>
          </ac:spMkLst>
        </pc:spChg>
        <pc:spChg chg="add mod">
          <ac:chgData name="Jan Van Kerckhove" userId="b9088a91-2952-4e17-8203-b924f9aca304" providerId="ADAL" clId="{3E37E55B-2946-47C3-8E22-3456811ED78A}" dt="2019-09-21T17:01:10.832" v="335" actId="207"/>
          <ac:spMkLst>
            <pc:docMk/>
            <pc:sldMk cId="3468680739" sldId="266"/>
            <ac:spMk id="167" creationId="{E5A08742-A0D7-4AA2-92B6-5C467034F109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68" creationId="{1838D8C9-30B7-4C05-BD29-1BBAA2980C97}"/>
          </ac:spMkLst>
        </pc:spChg>
        <pc:spChg chg="add mod">
          <ac:chgData name="Jan Van Kerckhove" userId="b9088a91-2952-4e17-8203-b924f9aca304" providerId="ADAL" clId="{3E37E55B-2946-47C3-8E22-3456811ED78A}" dt="2019-09-21T17:00:56.466" v="332" actId="207"/>
          <ac:spMkLst>
            <pc:docMk/>
            <pc:sldMk cId="3468680739" sldId="266"/>
            <ac:spMk id="169" creationId="{0840AE9C-EF9E-4B9B-BB02-EB7C0880253C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70" creationId="{F4604BEC-859F-435E-8AB2-518A86FB1438}"/>
          </ac:spMkLst>
        </pc:spChg>
        <pc:spChg chg="add mod">
          <ac:chgData name="Jan Van Kerckhove" userId="b9088a91-2952-4e17-8203-b924f9aca304" providerId="ADAL" clId="{3E37E55B-2946-47C3-8E22-3456811ED78A}" dt="2019-09-21T17:01:06.800" v="334" actId="207"/>
          <ac:spMkLst>
            <pc:docMk/>
            <pc:sldMk cId="3468680739" sldId="266"/>
            <ac:spMk id="171" creationId="{6794FAE7-8745-4AFC-8644-24F70C318C6A}"/>
          </ac:spMkLst>
        </pc:spChg>
        <pc:spChg chg="add mod">
          <ac:chgData name="Jan Van Kerckhove" userId="b9088a91-2952-4e17-8203-b924f9aca304" providerId="ADAL" clId="{3E37E55B-2946-47C3-8E22-3456811ED78A}" dt="2019-09-21T17:00:42.779" v="330" actId="208"/>
          <ac:spMkLst>
            <pc:docMk/>
            <pc:sldMk cId="3468680739" sldId="266"/>
            <ac:spMk id="172" creationId="{5A450CCE-949A-44FF-92C7-C3F521AF878B}"/>
          </ac:spMkLst>
        </pc:spChg>
        <pc:spChg chg="add mod">
          <ac:chgData name="Jan Van Kerckhove" userId="b9088a91-2952-4e17-8203-b924f9aca304" providerId="ADAL" clId="{3E37E55B-2946-47C3-8E22-3456811ED78A}" dt="2019-09-21T17:01:06.800" v="334" actId="207"/>
          <ac:spMkLst>
            <pc:docMk/>
            <pc:sldMk cId="3468680739" sldId="266"/>
            <ac:spMk id="173" creationId="{4BBAA62A-3E4A-45A7-9C9F-8E1DC6732245}"/>
          </ac:spMkLst>
        </pc:spChg>
        <pc:spChg chg="add mod">
          <ac:chgData name="Jan Van Kerckhove" userId="b9088a91-2952-4e17-8203-b924f9aca304" providerId="ADAL" clId="{3E37E55B-2946-47C3-8E22-3456811ED78A}" dt="2019-09-21T17:05:35.759" v="394" actId="207"/>
          <ac:spMkLst>
            <pc:docMk/>
            <pc:sldMk cId="3468680739" sldId="266"/>
            <ac:spMk id="174" creationId="{08C376CA-3419-46F6-A423-5048C8C0DA64}"/>
          </ac:spMkLst>
        </pc:spChg>
        <pc:spChg chg="add mod">
          <ac:chgData name="Jan Van Kerckhove" userId="b9088a91-2952-4e17-8203-b924f9aca304" providerId="ADAL" clId="{3E37E55B-2946-47C3-8E22-3456811ED78A}" dt="2019-09-21T17:05:35.759" v="394" actId="207"/>
          <ac:spMkLst>
            <pc:docMk/>
            <pc:sldMk cId="3468680739" sldId="266"/>
            <ac:spMk id="175" creationId="{C31EB529-B0D2-4AA2-9611-6C694D331E26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176" creationId="{8611E94D-A8FE-468D-883B-AFEC39759539}"/>
          </ac:spMkLst>
        </pc:spChg>
        <pc:spChg chg="add mod">
          <ac:chgData name="Jan Van Kerckhove" userId="b9088a91-2952-4e17-8203-b924f9aca304" providerId="ADAL" clId="{3E37E55B-2946-47C3-8E22-3456811ED78A}" dt="2019-09-21T17:10:57.906" v="441" actId="207"/>
          <ac:spMkLst>
            <pc:docMk/>
            <pc:sldMk cId="3468680739" sldId="266"/>
            <ac:spMk id="177" creationId="{1E6901F1-8981-4392-A4C2-1DADF81D1C46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178" creationId="{7C538A93-48D6-474F-91A5-9AE380A66242}"/>
          </ac:spMkLst>
        </pc:spChg>
        <pc:spChg chg="add mod">
          <ac:chgData name="Jan Van Kerckhove" userId="b9088a91-2952-4e17-8203-b924f9aca304" providerId="ADAL" clId="{3E37E55B-2946-47C3-8E22-3456811ED78A}" dt="2019-09-21T17:10:57.906" v="441" actId="207"/>
          <ac:spMkLst>
            <pc:docMk/>
            <pc:sldMk cId="3468680739" sldId="266"/>
            <ac:spMk id="179" creationId="{A3A434C2-341A-4B67-B802-C7BB8A9EEC11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180" creationId="{CF546863-CA5F-4EE0-B48F-2AA72C8EBD19}"/>
          </ac:spMkLst>
        </pc:spChg>
        <pc:spChg chg="add mod">
          <ac:chgData name="Jan Van Kerckhove" userId="b9088a91-2952-4e17-8203-b924f9aca304" providerId="ADAL" clId="{3E37E55B-2946-47C3-8E22-3456811ED78A}" dt="2019-09-21T17:10:45.312" v="440" actId="207"/>
          <ac:spMkLst>
            <pc:docMk/>
            <pc:sldMk cId="3468680739" sldId="266"/>
            <ac:spMk id="181" creationId="{3A230E0D-9B3F-4BFB-A6FC-A4D4A609997B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182" creationId="{D3A9D30D-1044-407C-BEB9-DFF26C2FC1B5}"/>
          </ac:spMkLst>
        </pc:spChg>
        <pc:spChg chg="add mod">
          <ac:chgData name="Jan Van Kerckhove" userId="b9088a91-2952-4e17-8203-b924f9aca304" providerId="ADAL" clId="{3E37E55B-2946-47C3-8E22-3456811ED78A}" dt="2019-09-21T17:11:02.740" v="442" actId="207"/>
          <ac:spMkLst>
            <pc:docMk/>
            <pc:sldMk cId="3468680739" sldId="266"/>
            <ac:spMk id="183" creationId="{517F2000-600E-4126-94A5-98D76306EAD0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184" creationId="{F6434432-E20F-439C-B9BD-DBCD7AD9469C}"/>
          </ac:spMkLst>
        </pc:spChg>
        <pc:spChg chg="add mod">
          <ac:chgData name="Jan Van Kerckhove" userId="b9088a91-2952-4e17-8203-b924f9aca304" providerId="ADAL" clId="{3E37E55B-2946-47C3-8E22-3456811ED78A}" dt="2019-09-21T17:10:40.834" v="439" actId="207"/>
          <ac:spMkLst>
            <pc:docMk/>
            <pc:sldMk cId="3468680739" sldId="266"/>
            <ac:spMk id="185" creationId="{3F523DDC-8B57-4956-8C77-0A3172DFDE67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186" creationId="{6B10BA05-1027-4E87-B875-B96939570273}"/>
          </ac:spMkLst>
        </pc:spChg>
        <pc:spChg chg="add mod">
          <ac:chgData name="Jan Van Kerckhove" userId="b9088a91-2952-4e17-8203-b924f9aca304" providerId="ADAL" clId="{3E37E55B-2946-47C3-8E22-3456811ED78A}" dt="2019-09-21T17:10:40.834" v="439" actId="207"/>
          <ac:spMkLst>
            <pc:docMk/>
            <pc:sldMk cId="3468680739" sldId="266"/>
            <ac:spMk id="187" creationId="{3AB82501-4574-4034-8507-A99DA78025B2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188" creationId="{E8480AF9-A038-45FD-9F03-E8E91731AE5A}"/>
          </ac:spMkLst>
        </pc:spChg>
        <pc:spChg chg="add mod">
          <ac:chgData name="Jan Van Kerckhove" userId="b9088a91-2952-4e17-8203-b924f9aca304" providerId="ADAL" clId="{3E37E55B-2946-47C3-8E22-3456811ED78A}" dt="2019-09-21T17:10:45.312" v="440" actId="207"/>
          <ac:spMkLst>
            <pc:docMk/>
            <pc:sldMk cId="3468680739" sldId="266"/>
            <ac:spMk id="189" creationId="{D29D7698-0BDB-402E-96C9-DB46A115D10A}"/>
          </ac:spMkLst>
        </pc:spChg>
        <pc:spChg chg="add mod">
          <ac:chgData name="Jan Van Kerckhove" userId="b9088a91-2952-4e17-8203-b924f9aca304" providerId="ADAL" clId="{3E37E55B-2946-47C3-8E22-3456811ED78A}" dt="2019-09-21T17:11:07.516" v="445" actId="208"/>
          <ac:spMkLst>
            <pc:docMk/>
            <pc:sldMk cId="3468680739" sldId="266"/>
            <ac:spMk id="190" creationId="{EF44A73A-F590-44E8-A632-ECCDA5AEA5BA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191" creationId="{FB0D845A-7BD3-4A9F-A025-E75D87B96224}"/>
          </ac:spMkLst>
        </pc:spChg>
        <pc:spChg chg="add mod">
          <ac:chgData name="Jan Van Kerckhove" userId="b9088a91-2952-4e17-8203-b924f9aca304" providerId="ADAL" clId="{3E37E55B-2946-47C3-8E22-3456811ED78A}" dt="2019-09-21T17:10:45.312" v="440" actId="207"/>
          <ac:spMkLst>
            <pc:docMk/>
            <pc:sldMk cId="3468680739" sldId="266"/>
            <ac:spMk id="192" creationId="{2BA05E98-02FC-4D25-87DB-7561115ED900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193" creationId="{7339B7AC-076C-454E-BA70-86BE1933FCC5}"/>
          </ac:spMkLst>
        </pc:spChg>
        <pc:spChg chg="add mod">
          <ac:chgData name="Jan Van Kerckhove" userId="b9088a91-2952-4e17-8203-b924f9aca304" providerId="ADAL" clId="{3E37E55B-2946-47C3-8E22-3456811ED78A}" dt="2019-09-21T17:10:57.906" v="441" actId="207"/>
          <ac:spMkLst>
            <pc:docMk/>
            <pc:sldMk cId="3468680739" sldId="266"/>
            <ac:spMk id="194" creationId="{FA3D9DA9-63E7-4641-9045-A10524C3E9CE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195" creationId="{EF951E03-9004-4D7E-A369-08D44F09EC60}"/>
          </ac:spMkLst>
        </pc:spChg>
        <pc:spChg chg="add mod">
          <ac:chgData name="Jan Van Kerckhove" userId="b9088a91-2952-4e17-8203-b924f9aca304" providerId="ADAL" clId="{3E37E55B-2946-47C3-8E22-3456811ED78A}" dt="2019-09-21T17:11:04.725" v="444" actId="207"/>
          <ac:spMkLst>
            <pc:docMk/>
            <pc:sldMk cId="3468680739" sldId="266"/>
            <ac:spMk id="196" creationId="{8FC5AD54-E37A-40BD-9695-06EBE5808E10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197" creationId="{3CBDA66E-493A-49A6-8CA5-E586CBA46722}"/>
          </ac:spMkLst>
        </pc:spChg>
        <pc:spChg chg="add mod">
          <ac:chgData name="Jan Van Kerckhove" userId="b9088a91-2952-4e17-8203-b924f9aca304" providerId="ADAL" clId="{3E37E55B-2946-47C3-8E22-3456811ED78A}" dt="2019-09-21T17:11:02.740" v="442" actId="207"/>
          <ac:spMkLst>
            <pc:docMk/>
            <pc:sldMk cId="3468680739" sldId="266"/>
            <ac:spMk id="198" creationId="{9CFFD509-DA77-40E5-8816-4E323C35FB42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199" creationId="{AA46C218-D77D-475A-996C-D29BDB66362D}"/>
          </ac:spMkLst>
        </pc:spChg>
        <pc:spChg chg="add mod">
          <ac:chgData name="Jan Van Kerckhove" userId="b9088a91-2952-4e17-8203-b924f9aca304" providerId="ADAL" clId="{3E37E55B-2946-47C3-8E22-3456811ED78A}" dt="2019-09-21T17:10:45.312" v="440" actId="207"/>
          <ac:spMkLst>
            <pc:docMk/>
            <pc:sldMk cId="3468680739" sldId="266"/>
            <ac:spMk id="200" creationId="{A4B2DD0E-CCCF-4FCA-85EE-B4F852809811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201" creationId="{8C9FC26E-B291-42E7-84AA-71F2362662A2}"/>
          </ac:spMkLst>
        </pc:spChg>
        <pc:spChg chg="add mod">
          <ac:chgData name="Jan Van Kerckhove" userId="b9088a91-2952-4e17-8203-b924f9aca304" providerId="ADAL" clId="{3E37E55B-2946-47C3-8E22-3456811ED78A}" dt="2019-09-21T17:10:40.834" v="439" actId="207"/>
          <ac:spMkLst>
            <pc:docMk/>
            <pc:sldMk cId="3468680739" sldId="266"/>
            <ac:spMk id="202" creationId="{73FDBA22-E4BD-4E8F-8D23-2BBF65E7CFD0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203" creationId="{7FE5359C-1049-4B73-904D-AF138E368656}"/>
          </ac:spMkLst>
        </pc:spChg>
        <pc:spChg chg="add mod">
          <ac:chgData name="Jan Van Kerckhove" userId="b9088a91-2952-4e17-8203-b924f9aca304" providerId="ADAL" clId="{3E37E55B-2946-47C3-8E22-3456811ED78A}" dt="2019-09-21T17:12:42.826" v="462" actId="207"/>
          <ac:spMkLst>
            <pc:docMk/>
            <pc:sldMk cId="3468680739" sldId="266"/>
            <ac:spMk id="204" creationId="{3A70B249-6EBC-42E4-A4D3-D08B10CBA993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205" creationId="{3AF2609C-591E-4353-AE63-24112ECA51E8}"/>
          </ac:spMkLst>
        </pc:spChg>
        <pc:spChg chg="add mod">
          <ac:chgData name="Jan Van Kerckhove" userId="b9088a91-2952-4e17-8203-b924f9aca304" providerId="ADAL" clId="{3E37E55B-2946-47C3-8E22-3456811ED78A}" dt="2019-09-21T17:12:40.481" v="461" actId="207"/>
          <ac:spMkLst>
            <pc:docMk/>
            <pc:sldMk cId="3468680739" sldId="266"/>
            <ac:spMk id="206" creationId="{D44DA07E-036D-4BE8-8FB9-193814AD42BE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207" creationId="{219FDC5B-089D-4DE6-82E6-DE0D79D84BF5}"/>
          </ac:spMkLst>
        </pc:spChg>
        <pc:spChg chg="add mod">
          <ac:chgData name="Jan Van Kerckhove" userId="b9088a91-2952-4e17-8203-b924f9aca304" providerId="ADAL" clId="{3E37E55B-2946-47C3-8E22-3456811ED78A}" dt="2019-09-21T17:10:45.312" v="440" actId="207"/>
          <ac:spMkLst>
            <pc:docMk/>
            <pc:sldMk cId="3468680739" sldId="266"/>
            <ac:spMk id="208" creationId="{EE87D771-2462-49B2-B750-FB98D581E5A9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209" creationId="{05F9603B-34C9-4D9B-B6A7-3F21C6F421E5}"/>
          </ac:spMkLst>
        </pc:spChg>
        <pc:spChg chg="add mod">
          <ac:chgData name="Jan Van Kerckhove" userId="b9088a91-2952-4e17-8203-b924f9aca304" providerId="ADAL" clId="{3E37E55B-2946-47C3-8E22-3456811ED78A}" dt="2019-09-21T17:10:45.312" v="440" actId="207"/>
          <ac:spMkLst>
            <pc:docMk/>
            <pc:sldMk cId="3468680739" sldId="266"/>
            <ac:spMk id="210" creationId="{8665A148-068E-42AC-872D-FEC261AAB6C0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211" creationId="{BA83DC86-B8B8-4F8B-9CF0-DE409047C25C}"/>
          </ac:spMkLst>
        </pc:spChg>
        <pc:spChg chg="add mod">
          <ac:chgData name="Jan Van Kerckhove" userId="b9088a91-2952-4e17-8203-b924f9aca304" providerId="ADAL" clId="{3E37E55B-2946-47C3-8E22-3456811ED78A}" dt="2019-09-21T17:10:45.312" v="440" actId="207"/>
          <ac:spMkLst>
            <pc:docMk/>
            <pc:sldMk cId="3468680739" sldId="266"/>
            <ac:spMk id="212" creationId="{8D4365D7-7B7C-4C4A-9C41-699A90D5593E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213" creationId="{07B0A2E8-D609-4536-AAAA-0888BE4D4682}"/>
          </ac:spMkLst>
        </pc:spChg>
        <pc:spChg chg="add mod">
          <ac:chgData name="Jan Van Kerckhove" userId="b9088a91-2952-4e17-8203-b924f9aca304" providerId="ADAL" clId="{3E37E55B-2946-47C3-8E22-3456811ED78A}" dt="2019-09-21T17:10:40.834" v="439" actId="207"/>
          <ac:spMkLst>
            <pc:docMk/>
            <pc:sldMk cId="3468680739" sldId="266"/>
            <ac:spMk id="214" creationId="{2A030DC8-89CF-46B1-9AA4-EE15C8E787BB}"/>
          </ac:spMkLst>
        </pc:spChg>
        <pc:spChg chg="add mod">
          <ac:chgData name="Jan Van Kerckhove" userId="b9088a91-2952-4e17-8203-b924f9aca304" providerId="ADAL" clId="{3E37E55B-2946-47C3-8E22-3456811ED78A}" dt="2019-09-21T17:10:33.619" v="438" actId="208"/>
          <ac:spMkLst>
            <pc:docMk/>
            <pc:sldMk cId="3468680739" sldId="266"/>
            <ac:spMk id="215" creationId="{D5B695EF-3D10-403E-ADFC-FAD0FCC72DEF}"/>
          </ac:spMkLst>
        </pc:spChg>
        <pc:spChg chg="add mod">
          <ac:chgData name="Jan Van Kerckhove" userId="b9088a91-2952-4e17-8203-b924f9aca304" providerId="ADAL" clId="{3E37E55B-2946-47C3-8E22-3456811ED78A}" dt="2019-09-21T17:10:40.834" v="439" actId="207"/>
          <ac:spMkLst>
            <pc:docMk/>
            <pc:sldMk cId="3468680739" sldId="266"/>
            <ac:spMk id="216" creationId="{B5F33229-9036-4D66-A243-E85213713054}"/>
          </ac:spMkLst>
        </pc:spChg>
      </pc:sldChg>
      <pc:sldChg chg="delSp modSp add">
        <pc:chgData name="Jan Van Kerckhove" userId="b9088a91-2952-4e17-8203-b924f9aca304" providerId="ADAL" clId="{3E37E55B-2946-47C3-8E22-3456811ED78A}" dt="2019-09-21T23:04:49.369" v="1274" actId="1038"/>
        <pc:sldMkLst>
          <pc:docMk/>
          <pc:sldMk cId="2000761128" sldId="267"/>
        </pc:sldMkLst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40" creationId="{F2DD8C58-F71C-4F28-8D9F-A5B6C04FCE1A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41" creationId="{5258E4CC-8938-4E81-9EB8-A9804EFDF91D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42" creationId="{BEFCD286-6AE6-4E88-8AE7-9EB82A9F35C1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43" creationId="{AE9C2175-860B-49B7-B9F8-CB418CAD89B4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44" creationId="{29665D6B-DB75-4192-BB0D-490A07662F6B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45" creationId="{AF1EA28A-35AF-405F-B12B-6CC10ABE84D9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46" creationId="{3F9AD5D6-2326-40B6-9007-90B58F134BF2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47" creationId="{6EC7E245-2AE7-4A02-A242-BAAAD4501744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48" creationId="{E5C848E6-7221-468E-8D28-668DC3485BAE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51" creationId="{5D564D9D-9D93-4143-92F3-DF308F53BA24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52" creationId="{DC098800-0F18-46DA-8202-E9A47C4E492A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53" creationId="{2D58181A-45D8-4B18-98EF-86C652558D41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54" creationId="{FD9A1BA5-EC15-4350-A0AC-2DA03DA298F5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55" creationId="{C07C359A-3A6B-4A06-B7B3-C7AE4D9C71B2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56" creationId="{7EE64F36-5884-4CCC-A5CA-F125A87FB87C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57" creationId="{E6FC5F42-3C17-4769-8917-51A00CAD4519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58" creationId="{26C32B77-CBAD-43C9-A900-4350EC8F25FB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59" creationId="{DFB38594-7E54-4601-A792-C69BFFF54A04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60" creationId="{34D6100A-B85E-496D-AD42-46A3E9EACD0D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61" creationId="{5D2C9A62-AA35-4098-A570-BAB29E4316FF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62" creationId="{D7F9CBA3-50C9-476D-8CE8-E2F1D6567F5E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63" creationId="{624962B1-B1D5-4575-8C49-8A50FBDBFDD3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67" creationId="{F58DEC1F-9B66-4C27-A356-5AABDB7D96CF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68" creationId="{0A517919-48A3-416D-A031-C937494C4830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69" creationId="{9FFB738F-A613-4891-8056-B363E469F635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70" creationId="{5D2F616C-9861-4269-ADB6-0A41B44469A8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71" creationId="{45ECE7E4-B411-44F8-BEEB-2904A67022ED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72" creationId="{99BE326F-B510-4BC8-925E-92931C82539B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73" creationId="{DE48B561-452A-4BBE-8415-F4ACF0F4004C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74" creationId="{747BBA9D-8783-4EE1-95F0-D76290480D28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75" creationId="{D92C8766-1FE4-49D7-BAD2-F5F7DCBD0B1C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76" creationId="{73637601-04D1-4FD4-8E2E-3E54FEF7A5B4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77" creationId="{8B2CCA00-EB5E-46E0-A6A0-4CB7D7A7A085}"/>
          </ac:spMkLst>
        </pc:spChg>
        <pc:spChg chg="del">
          <ac:chgData name="Jan Van Kerckhove" userId="b9088a91-2952-4e17-8203-b924f9aca304" providerId="ADAL" clId="{3E37E55B-2946-47C3-8E22-3456811ED78A}" dt="2019-09-21T17:07:59.362" v="421" actId="478"/>
          <ac:spMkLst>
            <pc:docMk/>
            <pc:sldMk cId="2000761128" sldId="267"/>
            <ac:spMk id="78" creationId="{6016DD1D-873A-4EAD-9E92-7ED11D69179B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79" creationId="{68A530D5-3397-4EDF-9974-A8512B79C990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80" creationId="{069B96D5-AA4A-4A0B-B01C-BD185BAA6C8C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82" creationId="{EB14409B-CFA3-41CF-8E86-B0BA55E8FC33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84" creationId="{EAB1662F-97B8-4D98-9651-28E5356118DD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85" creationId="{3EE59E17-B3C0-474D-B71B-76BCE63E31F7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86" creationId="{33F9533C-B95A-4E2B-A859-58971FE7C21B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87" creationId="{4BF1DAE9-4A6C-41E4-AC49-B860121D0D4B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88" creationId="{92C7FF58-AD33-489C-801D-A34D42B24C46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89" creationId="{305EDBF1-D838-491E-B967-83C9B4A24DEF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90" creationId="{B13FF478-21EE-437C-84A4-62E635983597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91" creationId="{83218B7A-D15C-4B60-90EB-E6E5F73B570D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94" creationId="{5E42A1D0-A332-4C5F-81FB-9C851C4D035B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95" creationId="{7EE05B9E-1BCC-4B05-B7F8-194BE0586E81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96" creationId="{11343426-3485-4D6B-A19B-946B9E0469BD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97" creationId="{62CF42A2-0A58-4A89-A07E-CB970CBD7D72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98" creationId="{B360AD39-0180-49BD-96AC-C5E18288EA3A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99" creationId="{6B3DEDFF-2959-40F2-826F-1525409F752E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100" creationId="{2E695A66-92B1-41B7-8115-90AD9CC57872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101" creationId="{97B73819-A9EA-4C01-998D-E77EE272A546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102" creationId="{403BF9CD-5B59-4C55-A241-2E6C16C65192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105" creationId="{31B654BB-F0EB-4832-9803-8F1F5D5AD4B8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106" creationId="{9901B0B8-A56D-4648-8557-D586AC02EA77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111" creationId="{07F781BA-CB36-4193-8D09-8481A4E899A5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112" creationId="{711654B5-78AC-47DD-BAAD-F4BDDA2D9424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13" creationId="{E994C9B7-497B-4A65-9EEF-C856B6ED75C6}"/>
          </ac:spMkLst>
        </pc:spChg>
        <pc:spChg chg="mod">
          <ac:chgData name="Jan Van Kerckhove" userId="b9088a91-2952-4e17-8203-b924f9aca304" providerId="ADAL" clId="{3E37E55B-2946-47C3-8E22-3456811ED78A}" dt="2019-09-21T17:08:44.646" v="423" actId="208"/>
          <ac:spMkLst>
            <pc:docMk/>
            <pc:sldMk cId="2000761128" sldId="267"/>
            <ac:spMk id="114" creationId="{D41772C1-C026-4270-88AD-E94FF48A93F7}"/>
          </ac:spMkLst>
        </pc:spChg>
        <pc:spChg chg="mod">
          <ac:chgData name="Jan Van Kerckhove" userId="b9088a91-2952-4e17-8203-b924f9aca304" providerId="ADAL" clId="{3E37E55B-2946-47C3-8E22-3456811ED78A}" dt="2019-09-21T17:09:28.624" v="429" actId="207"/>
          <ac:spMkLst>
            <pc:docMk/>
            <pc:sldMk cId="2000761128" sldId="267"/>
            <ac:spMk id="115" creationId="{35305EE4-4FF9-48A9-A430-9D8251ADB927}"/>
          </ac:spMkLst>
        </pc:spChg>
        <pc:spChg chg="mod">
          <ac:chgData name="Jan Van Kerckhove" userId="b9088a91-2952-4e17-8203-b924f9aca304" providerId="ADAL" clId="{3E37E55B-2946-47C3-8E22-3456811ED78A}" dt="2019-09-21T17:08:44.646" v="423" actId="208"/>
          <ac:spMkLst>
            <pc:docMk/>
            <pc:sldMk cId="2000761128" sldId="267"/>
            <ac:spMk id="116" creationId="{4B11E2EF-4137-412D-B0E5-28AB89868C1E}"/>
          </ac:spMkLst>
        </pc:spChg>
        <pc:spChg chg="mod">
          <ac:chgData name="Jan Van Kerckhove" userId="b9088a91-2952-4e17-8203-b924f9aca304" providerId="ADAL" clId="{3E37E55B-2946-47C3-8E22-3456811ED78A}" dt="2019-09-21T17:09:32.246" v="430" actId="207"/>
          <ac:spMkLst>
            <pc:docMk/>
            <pc:sldMk cId="2000761128" sldId="267"/>
            <ac:spMk id="117" creationId="{0DC1A5DE-F61F-4EC2-B4A1-75B4143E0BD6}"/>
          </ac:spMkLst>
        </pc:spChg>
        <pc:spChg chg="mod">
          <ac:chgData name="Jan Van Kerckhove" userId="b9088a91-2952-4e17-8203-b924f9aca304" providerId="ADAL" clId="{3E37E55B-2946-47C3-8E22-3456811ED78A}" dt="2019-09-21T17:08:44.646" v="423" actId="208"/>
          <ac:spMkLst>
            <pc:docMk/>
            <pc:sldMk cId="2000761128" sldId="267"/>
            <ac:spMk id="139" creationId="{6B5F5A0D-2492-4128-B964-5A853A7C56F3}"/>
          </ac:spMkLst>
        </pc:spChg>
        <pc:spChg chg="mod">
          <ac:chgData name="Jan Van Kerckhove" userId="b9088a91-2952-4e17-8203-b924f9aca304" providerId="ADAL" clId="{3E37E55B-2946-47C3-8E22-3456811ED78A}" dt="2019-09-21T17:09:36.250" v="431" actId="207"/>
          <ac:spMkLst>
            <pc:docMk/>
            <pc:sldMk cId="2000761128" sldId="267"/>
            <ac:spMk id="140" creationId="{BA87150E-8A8A-48C9-9CFF-FC2CB53B24AF}"/>
          </ac:spMkLst>
        </pc:spChg>
        <pc:spChg chg="mod">
          <ac:chgData name="Jan Van Kerckhove" userId="b9088a91-2952-4e17-8203-b924f9aca304" providerId="ADAL" clId="{3E37E55B-2946-47C3-8E22-3456811ED78A}" dt="2019-09-21T17:08:58.878" v="426" actId="1038"/>
          <ac:spMkLst>
            <pc:docMk/>
            <pc:sldMk cId="2000761128" sldId="267"/>
            <ac:spMk id="143" creationId="{69AA562C-C7C3-41F8-BD4E-25480C222D1D}"/>
          </ac:spMkLst>
        </pc:spChg>
        <pc:spChg chg="mod">
          <ac:chgData name="Jan Van Kerckhove" userId="b9088a91-2952-4e17-8203-b924f9aca304" providerId="ADAL" clId="{3E37E55B-2946-47C3-8E22-3456811ED78A}" dt="2019-09-21T17:09:39.748" v="432" actId="207"/>
          <ac:spMkLst>
            <pc:docMk/>
            <pc:sldMk cId="2000761128" sldId="267"/>
            <ac:spMk id="144" creationId="{48BCA3E1-9CF3-40A9-87B3-5944E49195AD}"/>
          </ac:spMkLst>
        </pc:spChg>
        <pc:spChg chg="mod">
          <ac:chgData name="Jan Van Kerckhove" userId="b9088a91-2952-4e17-8203-b924f9aca304" providerId="ADAL" clId="{3E37E55B-2946-47C3-8E22-3456811ED78A}" dt="2019-09-21T17:08:58.878" v="426" actId="1038"/>
          <ac:spMkLst>
            <pc:docMk/>
            <pc:sldMk cId="2000761128" sldId="267"/>
            <ac:spMk id="145" creationId="{E784B73E-E89E-4E89-A5D6-743A01CE02BE}"/>
          </ac:spMkLst>
        </pc:spChg>
        <pc:spChg chg="mod">
          <ac:chgData name="Jan Van Kerckhove" userId="b9088a91-2952-4e17-8203-b924f9aca304" providerId="ADAL" clId="{3E37E55B-2946-47C3-8E22-3456811ED78A}" dt="2019-09-21T17:09:32.246" v="430" actId="207"/>
          <ac:spMkLst>
            <pc:docMk/>
            <pc:sldMk cId="2000761128" sldId="267"/>
            <ac:spMk id="146" creationId="{388DAD65-B2F6-4043-ACAC-6B9B525F14D1}"/>
          </ac:spMkLst>
        </pc:spChg>
        <pc:spChg chg="mod">
          <ac:chgData name="Jan Van Kerckhove" userId="b9088a91-2952-4e17-8203-b924f9aca304" providerId="ADAL" clId="{3E37E55B-2946-47C3-8E22-3456811ED78A}" dt="2019-09-21T17:08:58.878" v="426" actId="1038"/>
          <ac:spMkLst>
            <pc:docMk/>
            <pc:sldMk cId="2000761128" sldId="267"/>
            <ac:spMk id="147" creationId="{725A2EA6-F78A-4F4A-B223-B4A24283B048}"/>
          </ac:spMkLst>
        </pc:spChg>
        <pc:spChg chg="mod">
          <ac:chgData name="Jan Van Kerckhove" userId="b9088a91-2952-4e17-8203-b924f9aca304" providerId="ADAL" clId="{3E37E55B-2946-47C3-8E22-3456811ED78A}" dt="2019-09-21T17:09:32.246" v="430" actId="207"/>
          <ac:spMkLst>
            <pc:docMk/>
            <pc:sldMk cId="2000761128" sldId="267"/>
            <ac:spMk id="148" creationId="{F33A2AAF-7BC0-4FB4-9BE2-CC58620D9065}"/>
          </ac:spMkLst>
        </pc:spChg>
        <pc:spChg chg="mod">
          <ac:chgData name="Jan Van Kerckhove" userId="b9088a91-2952-4e17-8203-b924f9aca304" providerId="ADAL" clId="{3E37E55B-2946-47C3-8E22-3456811ED78A}" dt="2019-09-21T17:08:58.878" v="426" actId="1038"/>
          <ac:spMkLst>
            <pc:docMk/>
            <pc:sldMk cId="2000761128" sldId="267"/>
            <ac:spMk id="149" creationId="{37005906-1C94-4895-A93C-B62CD0F9ABAE}"/>
          </ac:spMkLst>
        </pc:spChg>
        <pc:spChg chg="mod">
          <ac:chgData name="Jan Van Kerckhove" userId="b9088a91-2952-4e17-8203-b924f9aca304" providerId="ADAL" clId="{3E37E55B-2946-47C3-8E22-3456811ED78A}" dt="2019-09-21T17:09:23.404" v="428" actId="207"/>
          <ac:spMkLst>
            <pc:docMk/>
            <pc:sldMk cId="2000761128" sldId="267"/>
            <ac:spMk id="150" creationId="{5E219F41-F05A-4ED6-A207-C2B4CA505716}"/>
          </ac:spMkLst>
        </pc:spChg>
        <pc:spChg chg="mod">
          <ac:chgData name="Jan Van Kerckhove" userId="b9088a91-2952-4e17-8203-b924f9aca304" providerId="ADAL" clId="{3E37E55B-2946-47C3-8E22-3456811ED78A}" dt="2019-09-21T17:09:50.555" v="437" actId="20577"/>
          <ac:spMkLst>
            <pc:docMk/>
            <pc:sldMk cId="2000761128" sldId="267"/>
            <ac:spMk id="151" creationId="{E3EF8826-F1C4-48DA-8DAB-F392F22ABC8B}"/>
          </ac:spMkLst>
        </pc:spChg>
        <pc:spChg chg="mod">
          <ac:chgData name="Jan Van Kerckhove" userId="b9088a91-2952-4e17-8203-b924f9aca304" providerId="ADAL" clId="{3E37E55B-2946-47C3-8E22-3456811ED78A}" dt="2019-09-21T23:04:49.369" v="1274" actId="1038"/>
          <ac:spMkLst>
            <pc:docMk/>
            <pc:sldMk cId="2000761128" sldId="267"/>
            <ac:spMk id="152" creationId="{E38D2C40-F04D-45F2-AA29-B93414DCCC09}"/>
          </ac:spMkLst>
        </pc:spChg>
        <pc:spChg chg="mod">
          <ac:chgData name="Jan Van Kerckhove" userId="b9088a91-2952-4e17-8203-b924f9aca304" providerId="ADAL" clId="{3E37E55B-2946-47C3-8E22-3456811ED78A}" dt="2019-09-21T17:09:28.624" v="429" actId="207"/>
          <ac:spMkLst>
            <pc:docMk/>
            <pc:sldMk cId="2000761128" sldId="267"/>
            <ac:spMk id="153" creationId="{60CCE93B-CAE3-4751-8C69-74B887475E8F}"/>
          </ac:spMkLst>
        </pc:spChg>
        <pc:spChg chg="mod">
          <ac:chgData name="Jan Van Kerckhove" userId="b9088a91-2952-4e17-8203-b924f9aca304" providerId="ADAL" clId="{3E37E55B-2946-47C3-8E22-3456811ED78A}" dt="2019-09-21T17:08:44.646" v="423" actId="208"/>
          <ac:spMkLst>
            <pc:docMk/>
            <pc:sldMk cId="2000761128" sldId="267"/>
            <ac:spMk id="154" creationId="{B6267D7A-AB46-4F31-8DFC-30D3FB9F5440}"/>
          </ac:spMkLst>
        </pc:spChg>
        <pc:spChg chg="mod">
          <ac:chgData name="Jan Van Kerckhove" userId="b9088a91-2952-4e17-8203-b924f9aca304" providerId="ADAL" clId="{3E37E55B-2946-47C3-8E22-3456811ED78A}" dt="2019-09-21T17:09:28.624" v="429" actId="207"/>
          <ac:spMkLst>
            <pc:docMk/>
            <pc:sldMk cId="2000761128" sldId="267"/>
            <ac:spMk id="155" creationId="{3A6D8DA4-655E-4C73-8F05-8FEBB72AA117}"/>
          </ac:spMkLst>
        </pc:spChg>
        <pc:spChg chg="mod">
          <ac:chgData name="Jan Van Kerckhove" userId="b9088a91-2952-4e17-8203-b924f9aca304" providerId="ADAL" clId="{3E37E55B-2946-47C3-8E22-3456811ED78A}" dt="2019-09-21T17:08:58.878" v="426" actId="1038"/>
          <ac:spMkLst>
            <pc:docMk/>
            <pc:sldMk cId="2000761128" sldId="267"/>
            <ac:spMk id="156" creationId="{FC08B1EE-0082-479F-B4E2-91466471C9CB}"/>
          </ac:spMkLst>
        </pc:spChg>
        <pc:spChg chg="mod">
          <ac:chgData name="Jan Van Kerckhove" userId="b9088a91-2952-4e17-8203-b924f9aca304" providerId="ADAL" clId="{3E37E55B-2946-47C3-8E22-3456811ED78A}" dt="2019-09-21T17:09:39.748" v="432" actId="207"/>
          <ac:spMkLst>
            <pc:docMk/>
            <pc:sldMk cId="2000761128" sldId="267"/>
            <ac:spMk id="157" creationId="{E27F45CF-BFC5-4F63-A922-D73E3FAB24F6}"/>
          </ac:spMkLst>
        </pc:spChg>
        <pc:spChg chg="mod">
          <ac:chgData name="Jan Van Kerckhove" userId="b9088a91-2952-4e17-8203-b924f9aca304" providerId="ADAL" clId="{3E37E55B-2946-47C3-8E22-3456811ED78A}" dt="2019-09-21T17:08:58.878" v="426" actId="1038"/>
          <ac:spMkLst>
            <pc:docMk/>
            <pc:sldMk cId="2000761128" sldId="267"/>
            <ac:spMk id="158" creationId="{17C4126D-F963-4E1D-8E5A-95249A841958}"/>
          </ac:spMkLst>
        </pc:spChg>
        <pc:spChg chg="mod">
          <ac:chgData name="Jan Van Kerckhove" userId="b9088a91-2952-4e17-8203-b924f9aca304" providerId="ADAL" clId="{3E37E55B-2946-47C3-8E22-3456811ED78A}" dt="2019-09-21T17:09:32.246" v="430" actId="207"/>
          <ac:spMkLst>
            <pc:docMk/>
            <pc:sldMk cId="2000761128" sldId="267"/>
            <ac:spMk id="159" creationId="{D67F9DF7-6232-4011-B832-2041176A1CCF}"/>
          </ac:spMkLst>
        </pc:spChg>
        <pc:spChg chg="mod">
          <ac:chgData name="Jan Van Kerckhove" userId="b9088a91-2952-4e17-8203-b924f9aca304" providerId="ADAL" clId="{3E37E55B-2946-47C3-8E22-3456811ED78A}" dt="2019-09-21T17:09:03.622" v="427" actId="1037"/>
          <ac:spMkLst>
            <pc:docMk/>
            <pc:sldMk cId="2000761128" sldId="267"/>
            <ac:spMk id="160" creationId="{20F3386F-19F9-4779-9CD9-32D9D8E83D37}"/>
          </ac:spMkLst>
        </pc:spChg>
        <pc:spChg chg="mod">
          <ac:chgData name="Jan Van Kerckhove" userId="b9088a91-2952-4e17-8203-b924f9aca304" providerId="ADAL" clId="{3E37E55B-2946-47C3-8E22-3456811ED78A}" dt="2019-09-21T17:09:39.748" v="432" actId="207"/>
          <ac:spMkLst>
            <pc:docMk/>
            <pc:sldMk cId="2000761128" sldId="267"/>
            <ac:spMk id="161" creationId="{39DEC9C5-8C6A-44E5-B119-AAB25293E0A0}"/>
          </ac:spMkLst>
        </pc:spChg>
        <pc:spChg chg="mod">
          <ac:chgData name="Jan Van Kerckhove" userId="b9088a91-2952-4e17-8203-b924f9aca304" providerId="ADAL" clId="{3E37E55B-2946-47C3-8E22-3456811ED78A}" dt="2019-09-21T17:08:58.878" v="426" actId="1038"/>
          <ac:spMkLst>
            <pc:docMk/>
            <pc:sldMk cId="2000761128" sldId="267"/>
            <ac:spMk id="162" creationId="{9266736E-A565-41F2-9D44-E73661A8CEC4}"/>
          </ac:spMkLst>
        </pc:spChg>
        <pc:spChg chg="mod">
          <ac:chgData name="Jan Van Kerckhove" userId="b9088a91-2952-4e17-8203-b924f9aca304" providerId="ADAL" clId="{3E37E55B-2946-47C3-8E22-3456811ED78A}" dt="2019-09-21T17:09:32.246" v="430" actId="207"/>
          <ac:spMkLst>
            <pc:docMk/>
            <pc:sldMk cId="2000761128" sldId="267"/>
            <ac:spMk id="163" creationId="{3C082D1C-61E7-4E7C-9A7C-8E59EFA58C56}"/>
          </ac:spMkLst>
        </pc:spChg>
        <pc:spChg chg="mod">
          <ac:chgData name="Jan Van Kerckhove" userId="b9088a91-2952-4e17-8203-b924f9aca304" providerId="ADAL" clId="{3E37E55B-2946-47C3-8E22-3456811ED78A}" dt="2019-09-21T17:08:58.878" v="426" actId="1038"/>
          <ac:spMkLst>
            <pc:docMk/>
            <pc:sldMk cId="2000761128" sldId="267"/>
            <ac:spMk id="164" creationId="{973B7CBE-BB86-45F7-93D4-BD7D2EC3436E}"/>
          </ac:spMkLst>
        </pc:spChg>
        <pc:spChg chg="mod">
          <ac:chgData name="Jan Van Kerckhove" userId="b9088a91-2952-4e17-8203-b924f9aca304" providerId="ADAL" clId="{3E37E55B-2946-47C3-8E22-3456811ED78A}" dt="2019-09-21T17:09:23.404" v="428" actId="207"/>
          <ac:spMkLst>
            <pc:docMk/>
            <pc:sldMk cId="2000761128" sldId="267"/>
            <ac:spMk id="165" creationId="{119CD7F4-60E2-44FC-B525-684B6CBEC3E6}"/>
          </ac:spMkLst>
        </pc:spChg>
        <pc:spChg chg="mod">
          <ac:chgData name="Jan Van Kerckhove" userId="b9088a91-2952-4e17-8203-b924f9aca304" providerId="ADAL" clId="{3E37E55B-2946-47C3-8E22-3456811ED78A}" dt="2019-09-21T17:08:58.878" v="426" actId="1038"/>
          <ac:spMkLst>
            <pc:docMk/>
            <pc:sldMk cId="2000761128" sldId="267"/>
            <ac:spMk id="166" creationId="{558B17CD-301E-49DE-96B1-FECBA73CEE06}"/>
          </ac:spMkLst>
        </pc:spChg>
        <pc:spChg chg="mod">
          <ac:chgData name="Jan Van Kerckhove" userId="b9088a91-2952-4e17-8203-b924f9aca304" providerId="ADAL" clId="{3E37E55B-2946-47C3-8E22-3456811ED78A}" dt="2019-09-21T17:09:23.404" v="428" actId="207"/>
          <ac:spMkLst>
            <pc:docMk/>
            <pc:sldMk cId="2000761128" sldId="267"/>
            <ac:spMk id="167" creationId="{E5A08742-A0D7-4AA2-92B6-5C467034F109}"/>
          </ac:spMkLst>
        </pc:spChg>
        <pc:spChg chg="mod">
          <ac:chgData name="Jan Van Kerckhove" userId="b9088a91-2952-4e17-8203-b924f9aca304" providerId="ADAL" clId="{3E37E55B-2946-47C3-8E22-3456811ED78A}" dt="2019-09-21T17:08:44.646" v="423" actId="208"/>
          <ac:spMkLst>
            <pc:docMk/>
            <pc:sldMk cId="2000761128" sldId="267"/>
            <ac:spMk id="168" creationId="{1838D8C9-30B7-4C05-BD29-1BBAA2980C97}"/>
          </ac:spMkLst>
        </pc:spChg>
        <pc:spChg chg="mod">
          <ac:chgData name="Jan Van Kerckhove" userId="b9088a91-2952-4e17-8203-b924f9aca304" providerId="ADAL" clId="{3E37E55B-2946-47C3-8E22-3456811ED78A}" dt="2019-09-21T17:09:36.250" v="431" actId="207"/>
          <ac:spMkLst>
            <pc:docMk/>
            <pc:sldMk cId="2000761128" sldId="267"/>
            <ac:spMk id="169" creationId="{0840AE9C-EF9E-4B9B-BB02-EB7C0880253C}"/>
          </ac:spMkLst>
        </pc:spChg>
        <pc:spChg chg="mod">
          <ac:chgData name="Jan Van Kerckhove" userId="b9088a91-2952-4e17-8203-b924f9aca304" providerId="ADAL" clId="{3E37E55B-2946-47C3-8E22-3456811ED78A}" dt="2019-09-21T17:08:54.382" v="425" actId="1038"/>
          <ac:spMkLst>
            <pc:docMk/>
            <pc:sldMk cId="2000761128" sldId="267"/>
            <ac:spMk id="170" creationId="{F4604BEC-859F-435E-8AB2-518A86FB1438}"/>
          </ac:spMkLst>
        </pc:spChg>
        <pc:spChg chg="mod">
          <ac:chgData name="Jan Van Kerckhove" userId="b9088a91-2952-4e17-8203-b924f9aca304" providerId="ADAL" clId="{3E37E55B-2946-47C3-8E22-3456811ED78A}" dt="2019-09-21T17:09:32.246" v="430" actId="207"/>
          <ac:spMkLst>
            <pc:docMk/>
            <pc:sldMk cId="2000761128" sldId="267"/>
            <ac:spMk id="171" creationId="{6794FAE7-8745-4AFC-8644-24F70C318C6A}"/>
          </ac:spMkLst>
        </pc:spChg>
        <pc:spChg chg="mod">
          <ac:chgData name="Jan Van Kerckhove" userId="b9088a91-2952-4e17-8203-b924f9aca304" providerId="ADAL" clId="{3E37E55B-2946-47C3-8E22-3456811ED78A}" dt="2019-09-21T17:08:54.382" v="425" actId="1038"/>
          <ac:spMkLst>
            <pc:docMk/>
            <pc:sldMk cId="2000761128" sldId="267"/>
            <ac:spMk id="172" creationId="{5A450CCE-949A-44FF-92C7-C3F521AF878B}"/>
          </ac:spMkLst>
        </pc:spChg>
        <pc:spChg chg="mod">
          <ac:chgData name="Jan Van Kerckhove" userId="b9088a91-2952-4e17-8203-b924f9aca304" providerId="ADAL" clId="{3E37E55B-2946-47C3-8E22-3456811ED78A}" dt="2019-09-21T17:09:32.246" v="430" actId="207"/>
          <ac:spMkLst>
            <pc:docMk/>
            <pc:sldMk cId="2000761128" sldId="267"/>
            <ac:spMk id="173" creationId="{4BBAA62A-3E4A-45A7-9C9F-8E1DC6732245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174" creationId="{08C376CA-3419-46F6-A423-5048C8C0DA64}"/>
          </ac:spMkLst>
        </pc:spChg>
        <pc:spChg chg="del">
          <ac:chgData name="Jan Van Kerckhove" userId="b9088a91-2952-4e17-8203-b924f9aca304" providerId="ADAL" clId="{3E37E55B-2946-47C3-8E22-3456811ED78A}" dt="2019-09-21T17:07:44.353" v="414" actId="478"/>
          <ac:spMkLst>
            <pc:docMk/>
            <pc:sldMk cId="2000761128" sldId="267"/>
            <ac:spMk id="175" creationId="{C31EB529-B0D2-4AA2-9611-6C694D331E26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76" creationId="{8611E94D-A8FE-468D-883B-AFEC39759539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77" creationId="{1E6901F1-8981-4392-A4C2-1DADF81D1C46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78" creationId="{7C538A93-48D6-474F-91A5-9AE380A66242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79" creationId="{A3A434C2-341A-4B67-B802-C7BB8A9EEC11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80" creationId="{CF546863-CA5F-4EE0-B48F-2AA72C8EBD19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81" creationId="{3A230E0D-9B3F-4BFB-A6FC-A4D4A609997B}"/>
          </ac:spMkLst>
        </pc:spChg>
        <pc:spChg chg="del">
          <ac:chgData name="Jan Van Kerckhove" userId="b9088a91-2952-4e17-8203-b924f9aca304" providerId="ADAL" clId="{3E37E55B-2946-47C3-8E22-3456811ED78A}" dt="2019-09-21T17:07:51.912" v="418" actId="478"/>
          <ac:spMkLst>
            <pc:docMk/>
            <pc:sldMk cId="2000761128" sldId="267"/>
            <ac:spMk id="182" creationId="{D3A9D30D-1044-407C-BEB9-DFF26C2FC1B5}"/>
          </ac:spMkLst>
        </pc:spChg>
        <pc:spChg chg="del">
          <ac:chgData name="Jan Van Kerckhove" userId="b9088a91-2952-4e17-8203-b924f9aca304" providerId="ADAL" clId="{3E37E55B-2946-47C3-8E22-3456811ED78A}" dt="2019-09-21T17:07:49.568" v="417" actId="478"/>
          <ac:spMkLst>
            <pc:docMk/>
            <pc:sldMk cId="2000761128" sldId="267"/>
            <ac:spMk id="183" creationId="{517F2000-600E-4126-94A5-98D76306EAD0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84" creationId="{F6434432-E20F-439C-B9BD-DBCD7AD9469C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85" creationId="{3F523DDC-8B57-4956-8C77-0A3172DFDE67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86" creationId="{6B10BA05-1027-4E87-B875-B96939570273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87" creationId="{3AB82501-4574-4034-8507-A99DA78025B2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88" creationId="{E8480AF9-A038-45FD-9F03-E8E91731AE5A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89" creationId="{D29D7698-0BDB-402E-96C9-DB46A115D10A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90" creationId="{EF44A73A-F590-44E8-A632-ECCDA5AEA5BA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91" creationId="{FB0D845A-7BD3-4A9F-A025-E75D87B96224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92" creationId="{2BA05E98-02FC-4D25-87DB-7561115ED900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93" creationId="{7339B7AC-076C-454E-BA70-86BE1933FCC5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94" creationId="{FA3D9DA9-63E7-4641-9045-A10524C3E9CE}"/>
          </ac:spMkLst>
        </pc:spChg>
        <pc:spChg chg="del">
          <ac:chgData name="Jan Van Kerckhove" userId="b9088a91-2952-4e17-8203-b924f9aca304" providerId="ADAL" clId="{3E37E55B-2946-47C3-8E22-3456811ED78A}" dt="2019-09-21T17:07:46.440" v="415" actId="478"/>
          <ac:spMkLst>
            <pc:docMk/>
            <pc:sldMk cId="2000761128" sldId="267"/>
            <ac:spMk id="195" creationId="{EF951E03-9004-4D7E-A369-08D44F09EC60}"/>
          </ac:spMkLst>
        </pc:spChg>
        <pc:spChg chg="del">
          <ac:chgData name="Jan Van Kerckhove" userId="b9088a91-2952-4e17-8203-b924f9aca304" providerId="ADAL" clId="{3E37E55B-2946-47C3-8E22-3456811ED78A}" dt="2019-09-21T17:07:47.863" v="416" actId="478"/>
          <ac:spMkLst>
            <pc:docMk/>
            <pc:sldMk cId="2000761128" sldId="267"/>
            <ac:spMk id="196" creationId="{8FC5AD54-E37A-40BD-9695-06EBE5808E10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97" creationId="{3CBDA66E-493A-49A6-8CA5-E586CBA46722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98" creationId="{9CFFD509-DA77-40E5-8816-4E323C35FB42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199" creationId="{AA46C218-D77D-475A-996C-D29BDB66362D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00" creationId="{A4B2DD0E-CCCF-4FCA-85EE-B4F852809811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01" creationId="{8C9FC26E-B291-42E7-84AA-71F2362662A2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02" creationId="{73FDBA22-E4BD-4E8F-8D23-2BBF65E7CFD0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03" creationId="{7FE5359C-1049-4B73-904D-AF138E368656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04" creationId="{3A70B249-6EBC-42E4-A4D3-D08B10CBA993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05" creationId="{3AF2609C-591E-4353-AE63-24112ECA51E8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06" creationId="{D44DA07E-036D-4BE8-8FB9-193814AD42BE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07" creationId="{219FDC5B-089D-4DE6-82E6-DE0D79D84BF5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08" creationId="{EE87D771-2462-49B2-B750-FB98D581E5A9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09" creationId="{05F9603B-34C9-4D9B-B6A7-3F21C6F421E5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10" creationId="{8665A148-068E-42AC-872D-FEC261AAB6C0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11" creationId="{BA83DC86-B8B8-4F8B-9CF0-DE409047C25C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12" creationId="{8D4365D7-7B7C-4C4A-9C41-699A90D5593E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13" creationId="{07B0A2E8-D609-4536-AAAA-0888BE4D4682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14" creationId="{2A030DC8-89CF-46B1-9AA4-EE15C8E787BB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15" creationId="{D5B695EF-3D10-403E-ADFC-FAD0FCC72DEF}"/>
          </ac:spMkLst>
        </pc:spChg>
        <pc:spChg chg="mod">
          <ac:chgData name="Jan Van Kerckhove" userId="b9088a91-2952-4e17-8203-b924f9aca304" providerId="ADAL" clId="{3E37E55B-2946-47C3-8E22-3456811ED78A}" dt="2019-09-21T17:08:06.972" v="422" actId="1076"/>
          <ac:spMkLst>
            <pc:docMk/>
            <pc:sldMk cId="2000761128" sldId="267"/>
            <ac:spMk id="216" creationId="{B5F33229-9036-4D66-A243-E85213713054}"/>
          </ac:spMkLst>
        </pc:spChg>
      </pc:sldChg>
      <pc:sldChg chg="addSp delSp modSp add">
        <pc:chgData name="Jan Van Kerckhove" userId="b9088a91-2952-4e17-8203-b924f9aca304" providerId="ADAL" clId="{3E37E55B-2946-47C3-8E22-3456811ED78A}" dt="2019-09-21T17:21:29.498" v="608" actId="20577"/>
        <pc:sldMkLst>
          <pc:docMk/>
          <pc:sldMk cId="72956938" sldId="268"/>
        </pc:sldMkLst>
        <pc:spChg chg="add mod">
          <ac:chgData name="Jan Van Kerckhove" userId="b9088a91-2952-4e17-8203-b924f9aca304" providerId="ADAL" clId="{3E37E55B-2946-47C3-8E22-3456811ED78A}" dt="2019-09-21T17:15:37.560" v="494" actId="1076"/>
          <ac:spMkLst>
            <pc:docMk/>
            <pc:sldMk cId="72956938" sldId="268"/>
            <ac:spMk id="27" creationId="{9CBD6AE1-DE6B-4EF6-863D-CDEEAFC10405}"/>
          </ac:spMkLst>
        </pc:spChg>
        <pc:spChg chg="add mod">
          <ac:chgData name="Jan Van Kerckhove" userId="b9088a91-2952-4e17-8203-b924f9aca304" providerId="ADAL" clId="{3E37E55B-2946-47C3-8E22-3456811ED78A}" dt="2019-09-21T17:15:42.126" v="496" actId="1076"/>
          <ac:spMkLst>
            <pc:docMk/>
            <pc:sldMk cId="72956938" sldId="268"/>
            <ac:spMk id="30" creationId="{239E32F4-BDE4-46C0-8BD6-CED9BC846041}"/>
          </ac:spMkLst>
        </pc:spChg>
        <pc:spChg chg="add mod">
          <ac:chgData name="Jan Van Kerckhove" userId="b9088a91-2952-4e17-8203-b924f9aca304" providerId="ADAL" clId="{3E37E55B-2946-47C3-8E22-3456811ED78A}" dt="2019-09-21T17:16:11.619" v="508" actId="1076"/>
          <ac:spMkLst>
            <pc:docMk/>
            <pc:sldMk cId="72956938" sldId="268"/>
            <ac:spMk id="34" creationId="{9E5F2625-E651-4C4B-99F4-6383FAFB9512}"/>
          </ac:spMkLst>
        </pc:spChg>
        <pc:spChg chg="add mod">
          <ac:chgData name="Jan Van Kerckhove" userId="b9088a91-2952-4e17-8203-b924f9aca304" providerId="ADAL" clId="{3E37E55B-2946-47C3-8E22-3456811ED78A}" dt="2019-09-21T17:16:11.619" v="508" actId="1076"/>
          <ac:spMkLst>
            <pc:docMk/>
            <pc:sldMk cId="72956938" sldId="268"/>
            <ac:spMk id="36" creationId="{5D1B8628-9E52-40E9-898A-2ED406CD0EBF}"/>
          </ac:spMkLst>
        </pc:spChg>
        <pc:spChg chg="add mod">
          <ac:chgData name="Jan Van Kerckhove" userId="b9088a91-2952-4e17-8203-b924f9aca304" providerId="ADAL" clId="{3E37E55B-2946-47C3-8E22-3456811ED78A}" dt="2019-09-21T17:16:51.482" v="516" actId="1076"/>
          <ac:spMkLst>
            <pc:docMk/>
            <pc:sldMk cId="72956938" sldId="268"/>
            <ac:spMk id="42" creationId="{E11F6804-60D1-4A80-B10B-B91EC7E0D6DE}"/>
          </ac:spMkLst>
        </pc:spChg>
        <pc:spChg chg="add mod">
          <ac:chgData name="Jan Van Kerckhove" userId="b9088a91-2952-4e17-8203-b924f9aca304" providerId="ADAL" clId="{3E37E55B-2946-47C3-8E22-3456811ED78A}" dt="2019-09-21T17:16:51.482" v="516" actId="1076"/>
          <ac:spMkLst>
            <pc:docMk/>
            <pc:sldMk cId="72956938" sldId="268"/>
            <ac:spMk id="44" creationId="{0DFE3503-E915-4C1D-8B8A-879D914A8188}"/>
          </ac:spMkLst>
        </pc:spChg>
        <pc:spChg chg="add mod">
          <ac:chgData name="Jan Van Kerckhove" userId="b9088a91-2952-4e17-8203-b924f9aca304" providerId="ADAL" clId="{3E37E55B-2946-47C3-8E22-3456811ED78A}" dt="2019-09-21T17:16:51.482" v="516" actId="1076"/>
          <ac:spMkLst>
            <pc:docMk/>
            <pc:sldMk cId="72956938" sldId="268"/>
            <ac:spMk id="46" creationId="{7C73BC19-9E01-4389-9D7E-D75EF851F989}"/>
          </ac:spMkLst>
        </pc:spChg>
        <pc:spChg chg="add mod">
          <ac:chgData name="Jan Van Kerckhove" userId="b9088a91-2952-4e17-8203-b924f9aca304" providerId="ADAL" clId="{3E37E55B-2946-47C3-8E22-3456811ED78A}" dt="2019-09-21T17:16:51.482" v="516" actId="1076"/>
          <ac:spMkLst>
            <pc:docMk/>
            <pc:sldMk cId="72956938" sldId="268"/>
            <ac:spMk id="48" creationId="{93527B8B-04BD-482D-90A6-DD64737148B6}"/>
          </ac:spMkLst>
        </pc:spChg>
        <pc:spChg chg="add mod">
          <ac:chgData name="Jan Van Kerckhove" userId="b9088a91-2952-4e17-8203-b924f9aca304" providerId="ADAL" clId="{3E37E55B-2946-47C3-8E22-3456811ED78A}" dt="2019-09-21T17:21:29.498" v="608" actId="20577"/>
          <ac:spMkLst>
            <pc:docMk/>
            <pc:sldMk cId="72956938" sldId="268"/>
            <ac:spMk id="49" creationId="{2245F35A-CF51-4481-8021-3F88497D5AE1}"/>
          </ac:spMkLst>
        </pc:spChg>
        <pc:picChg chg="add mod">
          <ac:chgData name="Jan Van Kerckhove" userId="b9088a91-2952-4e17-8203-b924f9aca304" providerId="ADAL" clId="{3E37E55B-2946-47C3-8E22-3456811ED78A}" dt="2019-09-21T17:15:37.560" v="494" actId="1076"/>
          <ac:picMkLst>
            <pc:docMk/>
            <pc:sldMk cId="72956938" sldId="268"/>
            <ac:picMk id="3" creationId="{CF278140-83AC-4E98-9367-E234C474FE27}"/>
          </ac:picMkLst>
        </pc:picChg>
        <pc:picChg chg="add mod">
          <ac:chgData name="Jan Van Kerckhove" userId="b9088a91-2952-4e17-8203-b924f9aca304" providerId="ADAL" clId="{3E37E55B-2946-47C3-8E22-3456811ED78A}" dt="2019-09-21T17:18:11.029" v="540" actId="1035"/>
          <ac:picMkLst>
            <pc:docMk/>
            <pc:sldMk cId="72956938" sldId="268"/>
            <ac:picMk id="4" creationId="{9E608374-A383-4EEB-BE59-C5FF4E834D78}"/>
          </ac:picMkLst>
        </pc:picChg>
        <pc:picChg chg="add mod">
          <ac:chgData name="Jan Van Kerckhove" userId="b9088a91-2952-4e17-8203-b924f9aca304" providerId="ADAL" clId="{3E37E55B-2946-47C3-8E22-3456811ED78A}" dt="2019-09-21T17:17:11.345" v="522" actId="1035"/>
          <ac:picMkLst>
            <pc:docMk/>
            <pc:sldMk cId="72956938" sldId="268"/>
            <ac:picMk id="5" creationId="{007362A0-AB50-458E-B91A-D1E8D77B92E0}"/>
          </ac:picMkLst>
        </pc:picChg>
        <pc:picChg chg="add del mod">
          <ac:chgData name="Jan Van Kerckhove" userId="b9088a91-2952-4e17-8203-b924f9aca304" providerId="ADAL" clId="{3E37E55B-2946-47C3-8E22-3456811ED78A}" dt="2019-09-21T17:14:28.520" v="475" actId="478"/>
          <ac:picMkLst>
            <pc:docMk/>
            <pc:sldMk cId="72956938" sldId="268"/>
            <ac:picMk id="6" creationId="{5AAFAE01-7AB2-44D0-9FBD-DD0E8C46D119}"/>
          </ac:picMkLst>
        </pc:picChg>
        <pc:picChg chg="add mod">
          <ac:chgData name="Jan Van Kerckhove" userId="b9088a91-2952-4e17-8203-b924f9aca304" providerId="ADAL" clId="{3E37E55B-2946-47C3-8E22-3456811ED78A}" dt="2019-09-21T17:18:06.248" v="536" actId="1035"/>
          <ac:picMkLst>
            <pc:docMk/>
            <pc:sldMk cId="72956938" sldId="268"/>
            <ac:picMk id="8" creationId="{30B27791-D81F-45EC-AB47-403D446CFB9F}"/>
          </ac:picMkLst>
        </pc:picChg>
        <pc:picChg chg="add del mod">
          <ac:chgData name="Jan Van Kerckhove" userId="b9088a91-2952-4e17-8203-b924f9aca304" providerId="ADAL" clId="{3E37E55B-2946-47C3-8E22-3456811ED78A}" dt="2019-09-21T17:19:54.755" v="572" actId="478"/>
          <ac:picMkLst>
            <pc:docMk/>
            <pc:sldMk cId="72956938" sldId="268"/>
            <ac:picMk id="10" creationId="{7927493C-BFD3-4FEA-B0B1-7B9B4FD139CB}"/>
          </ac:picMkLst>
        </pc:picChg>
        <pc:picChg chg="add del mod">
          <ac:chgData name="Jan Van Kerckhove" userId="b9088a91-2952-4e17-8203-b924f9aca304" providerId="ADAL" clId="{3E37E55B-2946-47C3-8E22-3456811ED78A}" dt="2019-09-21T17:19:52.536" v="571" actId="478"/>
          <ac:picMkLst>
            <pc:docMk/>
            <pc:sldMk cId="72956938" sldId="268"/>
            <ac:picMk id="12" creationId="{C2B18919-AFAE-481A-A9B7-F1DCFBFF9C88}"/>
          </ac:picMkLst>
        </pc:picChg>
        <pc:picChg chg="add mod">
          <ac:chgData name="Jan Van Kerckhove" userId="b9088a91-2952-4e17-8203-b924f9aca304" providerId="ADAL" clId="{3E37E55B-2946-47C3-8E22-3456811ED78A}" dt="2019-09-21T17:18:22.738" v="545" actId="1036"/>
          <ac:picMkLst>
            <pc:docMk/>
            <pc:sldMk cId="72956938" sldId="268"/>
            <ac:picMk id="14" creationId="{7A4D070F-50C5-486F-AF2E-CF2FC62B470D}"/>
          </ac:picMkLst>
        </pc:picChg>
        <pc:picChg chg="add mod">
          <ac:chgData name="Jan Van Kerckhove" userId="b9088a91-2952-4e17-8203-b924f9aca304" providerId="ADAL" clId="{3E37E55B-2946-47C3-8E22-3456811ED78A}" dt="2019-09-21T17:17:49.600" v="529" actId="1076"/>
          <ac:picMkLst>
            <pc:docMk/>
            <pc:sldMk cId="72956938" sldId="268"/>
            <ac:picMk id="16" creationId="{F237DAA7-6495-4FEF-890C-1F6DFD94008A}"/>
          </ac:picMkLst>
        </pc:picChg>
        <pc:picChg chg="add mod">
          <ac:chgData name="Jan Van Kerckhove" userId="b9088a91-2952-4e17-8203-b924f9aca304" providerId="ADAL" clId="{3E37E55B-2946-47C3-8E22-3456811ED78A}" dt="2019-09-21T17:17:30.333" v="526" actId="1076"/>
          <ac:picMkLst>
            <pc:docMk/>
            <pc:sldMk cId="72956938" sldId="268"/>
            <ac:picMk id="18" creationId="{40E26ECB-4CA0-49E6-9FA7-0744C405B25D}"/>
          </ac:picMkLst>
        </pc:picChg>
        <pc:picChg chg="add mod">
          <ac:chgData name="Jan Van Kerckhove" userId="b9088a91-2952-4e17-8203-b924f9aca304" providerId="ADAL" clId="{3E37E55B-2946-47C3-8E22-3456811ED78A}" dt="2019-09-21T17:17:17.829" v="523" actId="1076"/>
          <ac:picMkLst>
            <pc:docMk/>
            <pc:sldMk cId="72956938" sldId="268"/>
            <ac:picMk id="20" creationId="{6E2DDCAD-0B6B-40D3-9951-2FFA9BFF3FE8}"/>
          </ac:picMkLst>
        </pc:picChg>
        <pc:picChg chg="add mod">
          <ac:chgData name="Jan Van Kerckhove" userId="b9088a91-2952-4e17-8203-b924f9aca304" providerId="ADAL" clId="{3E37E55B-2946-47C3-8E22-3456811ED78A}" dt="2019-09-21T17:18:02.861" v="535" actId="1035"/>
          <ac:picMkLst>
            <pc:docMk/>
            <pc:sldMk cId="72956938" sldId="268"/>
            <ac:picMk id="22" creationId="{76C26C2E-5A88-460B-BBAC-E8BDA9509ECF}"/>
          </ac:picMkLst>
        </pc:picChg>
        <pc:picChg chg="add mod">
          <ac:chgData name="Jan Van Kerckhove" userId="b9088a91-2952-4e17-8203-b924f9aca304" providerId="ADAL" clId="{3E37E55B-2946-47C3-8E22-3456811ED78A}" dt="2019-09-21T17:17:57.355" v="532" actId="1036"/>
          <ac:picMkLst>
            <pc:docMk/>
            <pc:sldMk cId="72956938" sldId="268"/>
            <ac:picMk id="24" creationId="{C2391C10-E2BF-47FD-A867-62DB442B2CE0}"/>
          </ac:picMkLst>
        </pc:picChg>
        <pc:picChg chg="add del mod">
          <ac:chgData name="Jan Van Kerckhove" userId="b9088a91-2952-4e17-8203-b924f9aca304" providerId="ADAL" clId="{3E37E55B-2946-47C3-8E22-3456811ED78A}" dt="2019-09-21T17:15:08.607" v="486" actId="478"/>
          <ac:picMkLst>
            <pc:docMk/>
            <pc:sldMk cId="72956938" sldId="268"/>
            <ac:picMk id="25" creationId="{7E1E1F42-F7CF-4772-B360-2F8F6D62137A}"/>
          </ac:picMkLst>
        </pc:picChg>
        <pc:picChg chg="add del mod">
          <ac:chgData name="Jan Van Kerckhove" userId="b9088a91-2952-4e17-8203-b924f9aca304" providerId="ADAL" clId="{3E37E55B-2946-47C3-8E22-3456811ED78A}" dt="2019-09-21T17:15:08.607" v="486" actId="478"/>
          <ac:picMkLst>
            <pc:docMk/>
            <pc:sldMk cId="72956938" sldId="268"/>
            <ac:picMk id="26" creationId="{D428B6AF-0E31-47BB-9D41-47C64A17AE28}"/>
          </ac:picMkLst>
        </pc:picChg>
        <pc:picChg chg="add mod">
          <ac:chgData name="Jan Van Kerckhove" userId="b9088a91-2952-4e17-8203-b924f9aca304" providerId="ADAL" clId="{3E37E55B-2946-47C3-8E22-3456811ED78A}" dt="2019-09-21T17:15:42.126" v="496" actId="1076"/>
          <ac:picMkLst>
            <pc:docMk/>
            <pc:sldMk cId="72956938" sldId="268"/>
            <ac:picMk id="28" creationId="{9D592E90-30D6-4A00-9BAF-6919C71130EF}"/>
          </ac:picMkLst>
        </pc:picChg>
        <pc:picChg chg="add del mod">
          <ac:chgData name="Jan Van Kerckhove" userId="b9088a91-2952-4e17-8203-b924f9aca304" providerId="ADAL" clId="{3E37E55B-2946-47C3-8E22-3456811ED78A}" dt="2019-09-21T17:15:46.205" v="497" actId="478"/>
          <ac:picMkLst>
            <pc:docMk/>
            <pc:sldMk cId="72956938" sldId="268"/>
            <ac:picMk id="29" creationId="{699DA792-D918-4DDC-8EC4-AB09B1F3035E}"/>
          </ac:picMkLst>
        </pc:picChg>
        <pc:picChg chg="add mod">
          <ac:chgData name="Jan Van Kerckhove" userId="b9088a91-2952-4e17-8203-b924f9aca304" providerId="ADAL" clId="{3E37E55B-2946-47C3-8E22-3456811ED78A}" dt="2019-09-21T17:16:11.619" v="508" actId="1076"/>
          <ac:picMkLst>
            <pc:docMk/>
            <pc:sldMk cId="72956938" sldId="268"/>
            <ac:picMk id="31" creationId="{AB87BED9-2A84-4A10-8FB5-BC66144C8AEB}"/>
          </ac:picMkLst>
        </pc:picChg>
        <pc:picChg chg="add del mod">
          <ac:chgData name="Jan Van Kerckhove" userId="b9088a91-2952-4e17-8203-b924f9aca304" providerId="ADAL" clId="{3E37E55B-2946-47C3-8E22-3456811ED78A}" dt="2019-09-21T17:16:21.762" v="510" actId="478"/>
          <ac:picMkLst>
            <pc:docMk/>
            <pc:sldMk cId="72956938" sldId="268"/>
            <ac:picMk id="32" creationId="{1407A9C7-9A38-4F6D-96D6-2AF3F9DD0DC6}"/>
          </ac:picMkLst>
        </pc:picChg>
        <pc:picChg chg="add del mod">
          <ac:chgData name="Jan Van Kerckhove" userId="b9088a91-2952-4e17-8203-b924f9aca304" providerId="ADAL" clId="{3E37E55B-2946-47C3-8E22-3456811ED78A}" dt="2019-09-21T17:16:21.762" v="510" actId="478"/>
          <ac:picMkLst>
            <pc:docMk/>
            <pc:sldMk cId="72956938" sldId="268"/>
            <ac:picMk id="33" creationId="{7FD61163-2F93-4B28-9128-D1FDF183DEDF}"/>
          </ac:picMkLst>
        </pc:picChg>
        <pc:picChg chg="add mod">
          <ac:chgData name="Jan Van Kerckhove" userId="b9088a91-2952-4e17-8203-b924f9aca304" providerId="ADAL" clId="{3E37E55B-2946-47C3-8E22-3456811ED78A}" dt="2019-09-21T17:16:11.619" v="508" actId="1076"/>
          <ac:picMkLst>
            <pc:docMk/>
            <pc:sldMk cId="72956938" sldId="268"/>
            <ac:picMk id="35" creationId="{CD21990F-7461-4BC0-A19A-25C022D99757}"/>
          </ac:picMkLst>
        </pc:picChg>
        <pc:picChg chg="add mod">
          <ac:chgData name="Jan Van Kerckhove" userId="b9088a91-2952-4e17-8203-b924f9aca304" providerId="ADAL" clId="{3E37E55B-2946-47C3-8E22-3456811ED78A}" dt="2019-09-21T17:16:51.482" v="516" actId="1076"/>
          <ac:picMkLst>
            <pc:docMk/>
            <pc:sldMk cId="72956938" sldId="268"/>
            <ac:picMk id="37" creationId="{50EA0AC0-93DA-480A-B991-DC94EA8D7C10}"/>
          </ac:picMkLst>
        </pc:picChg>
        <pc:picChg chg="add del mod">
          <ac:chgData name="Jan Van Kerckhove" userId="b9088a91-2952-4e17-8203-b924f9aca304" providerId="ADAL" clId="{3E37E55B-2946-47C3-8E22-3456811ED78A}" dt="2019-09-21T17:16:59.713" v="519" actId="478"/>
          <ac:picMkLst>
            <pc:docMk/>
            <pc:sldMk cId="72956938" sldId="268"/>
            <ac:picMk id="38" creationId="{E364CF21-0D2B-4CBC-80F5-077B69714447}"/>
          </ac:picMkLst>
        </pc:picChg>
        <pc:picChg chg="add del mod">
          <ac:chgData name="Jan Van Kerckhove" userId="b9088a91-2952-4e17-8203-b924f9aca304" providerId="ADAL" clId="{3E37E55B-2946-47C3-8E22-3456811ED78A}" dt="2019-09-21T17:16:59.713" v="519" actId="478"/>
          <ac:picMkLst>
            <pc:docMk/>
            <pc:sldMk cId="72956938" sldId="268"/>
            <ac:picMk id="39" creationId="{1547AA8A-1D93-45F0-B53A-3D80EEBCD64E}"/>
          </ac:picMkLst>
        </pc:picChg>
        <pc:picChg chg="add del mod">
          <ac:chgData name="Jan Van Kerckhove" userId="b9088a91-2952-4e17-8203-b924f9aca304" providerId="ADAL" clId="{3E37E55B-2946-47C3-8E22-3456811ED78A}" dt="2019-09-21T17:16:59.713" v="519" actId="478"/>
          <ac:picMkLst>
            <pc:docMk/>
            <pc:sldMk cId="72956938" sldId="268"/>
            <ac:picMk id="40" creationId="{E8F0C782-5276-43A3-B383-41E7F58F3D87}"/>
          </ac:picMkLst>
        </pc:picChg>
        <pc:picChg chg="add del mod">
          <ac:chgData name="Jan Van Kerckhove" userId="b9088a91-2952-4e17-8203-b924f9aca304" providerId="ADAL" clId="{3E37E55B-2946-47C3-8E22-3456811ED78A}" dt="2019-09-21T17:16:59.713" v="519" actId="478"/>
          <ac:picMkLst>
            <pc:docMk/>
            <pc:sldMk cId="72956938" sldId="268"/>
            <ac:picMk id="41" creationId="{DC2D6415-427D-469C-8DD2-199AF97DF072}"/>
          </ac:picMkLst>
        </pc:picChg>
        <pc:picChg chg="add mod">
          <ac:chgData name="Jan Van Kerckhove" userId="b9088a91-2952-4e17-8203-b924f9aca304" providerId="ADAL" clId="{3E37E55B-2946-47C3-8E22-3456811ED78A}" dt="2019-09-21T17:16:51.482" v="516" actId="1076"/>
          <ac:picMkLst>
            <pc:docMk/>
            <pc:sldMk cId="72956938" sldId="268"/>
            <ac:picMk id="43" creationId="{35346FB4-FCC6-4C5B-9992-570B6F3A73A0}"/>
          </ac:picMkLst>
        </pc:picChg>
        <pc:picChg chg="add mod">
          <ac:chgData name="Jan Van Kerckhove" userId="b9088a91-2952-4e17-8203-b924f9aca304" providerId="ADAL" clId="{3E37E55B-2946-47C3-8E22-3456811ED78A}" dt="2019-09-21T17:16:51.482" v="516" actId="1076"/>
          <ac:picMkLst>
            <pc:docMk/>
            <pc:sldMk cId="72956938" sldId="268"/>
            <ac:picMk id="45" creationId="{68011637-6843-4F90-B0E9-BFA551BEC5DE}"/>
          </ac:picMkLst>
        </pc:picChg>
        <pc:picChg chg="add del mod">
          <ac:chgData name="Jan Van Kerckhove" userId="b9088a91-2952-4e17-8203-b924f9aca304" providerId="ADAL" clId="{3E37E55B-2946-47C3-8E22-3456811ED78A}" dt="2019-09-21T17:17:01.952" v="520" actId="478"/>
          <ac:picMkLst>
            <pc:docMk/>
            <pc:sldMk cId="72956938" sldId="268"/>
            <ac:picMk id="47" creationId="{ACE14929-9C51-4C55-BB97-6CE5D07F0FA5}"/>
          </ac:picMkLst>
        </pc:picChg>
      </pc:sldChg>
      <pc:sldChg chg="addSp delSp modSp add">
        <pc:chgData name="Jan Van Kerckhove" userId="b9088a91-2952-4e17-8203-b924f9aca304" providerId="ADAL" clId="{3E37E55B-2946-47C3-8E22-3456811ED78A}" dt="2019-09-21T17:21:33.497" v="609"/>
        <pc:sldMkLst>
          <pc:docMk/>
          <pc:sldMk cId="481646638" sldId="269"/>
        </pc:sldMkLst>
        <pc:spChg chg="add">
          <ac:chgData name="Jan Van Kerckhove" userId="b9088a91-2952-4e17-8203-b924f9aca304" providerId="ADAL" clId="{3E37E55B-2946-47C3-8E22-3456811ED78A}" dt="2019-09-21T17:21:33.497" v="609"/>
          <ac:spMkLst>
            <pc:docMk/>
            <pc:sldMk cId="481646638" sldId="269"/>
            <ac:spMk id="47" creationId="{B41B0871-0C41-4B44-9377-075955BBB8E7}"/>
          </ac:spMkLst>
        </pc:spChg>
        <pc:picChg chg="del">
          <ac:chgData name="Jan Van Kerckhove" userId="b9088a91-2952-4e17-8203-b924f9aca304" providerId="ADAL" clId="{3E37E55B-2946-47C3-8E22-3456811ED78A}" dt="2019-09-21T17:18:36.734" v="548" actId="478"/>
          <ac:picMkLst>
            <pc:docMk/>
            <pc:sldMk cId="481646638" sldId="269"/>
            <ac:picMk id="4" creationId="{9E608374-A383-4EEB-BE59-C5FF4E834D78}"/>
          </ac:picMkLst>
        </pc:picChg>
        <pc:picChg chg="del">
          <ac:chgData name="Jan Van Kerckhove" userId="b9088a91-2952-4e17-8203-b924f9aca304" providerId="ADAL" clId="{3E37E55B-2946-47C3-8E22-3456811ED78A}" dt="2019-09-21T17:19:15.416" v="556" actId="478"/>
          <ac:picMkLst>
            <pc:docMk/>
            <pc:sldMk cId="481646638" sldId="269"/>
            <ac:picMk id="5" creationId="{007362A0-AB50-458E-B91A-D1E8D77B92E0}"/>
          </ac:picMkLst>
        </pc:picChg>
        <pc:picChg chg="del">
          <ac:chgData name="Jan Van Kerckhove" userId="b9088a91-2952-4e17-8203-b924f9aca304" providerId="ADAL" clId="{3E37E55B-2946-47C3-8E22-3456811ED78A}" dt="2019-09-21T17:18:45.350" v="550" actId="478"/>
          <ac:picMkLst>
            <pc:docMk/>
            <pc:sldMk cId="481646638" sldId="269"/>
            <ac:picMk id="8" creationId="{30B27791-D81F-45EC-AB47-403D446CFB9F}"/>
          </ac:picMkLst>
        </pc:picChg>
        <pc:picChg chg="mod">
          <ac:chgData name="Jan Van Kerckhove" userId="b9088a91-2952-4e17-8203-b924f9aca304" providerId="ADAL" clId="{3E37E55B-2946-47C3-8E22-3456811ED78A}" dt="2019-09-21T17:18:49.306" v="551" actId="1076"/>
          <ac:picMkLst>
            <pc:docMk/>
            <pc:sldMk cId="481646638" sldId="269"/>
            <ac:picMk id="10" creationId="{7927493C-BFD3-4FEA-B0B1-7B9B4FD139CB}"/>
          </ac:picMkLst>
        </pc:picChg>
        <pc:picChg chg="mod">
          <ac:chgData name="Jan Van Kerckhove" userId="b9088a91-2952-4e17-8203-b924f9aca304" providerId="ADAL" clId="{3E37E55B-2946-47C3-8E22-3456811ED78A}" dt="2019-09-21T17:18:43.426" v="549" actId="1076"/>
          <ac:picMkLst>
            <pc:docMk/>
            <pc:sldMk cId="481646638" sldId="269"/>
            <ac:picMk id="12" creationId="{C2B18919-AFAE-481A-A9B7-F1DCFBFF9C88}"/>
          </ac:picMkLst>
        </pc:picChg>
        <pc:picChg chg="mod">
          <ac:chgData name="Jan Van Kerckhove" userId="b9088a91-2952-4e17-8203-b924f9aca304" providerId="ADAL" clId="{3E37E55B-2946-47C3-8E22-3456811ED78A}" dt="2019-09-21T17:19:21.228" v="557" actId="1076"/>
          <ac:picMkLst>
            <pc:docMk/>
            <pc:sldMk cId="481646638" sldId="269"/>
            <ac:picMk id="14" creationId="{7A4D070F-50C5-486F-AF2E-CF2FC62B470D}"/>
          </ac:picMkLst>
        </pc:picChg>
        <pc:picChg chg="mod">
          <ac:chgData name="Jan Van Kerckhove" userId="b9088a91-2952-4e17-8203-b924f9aca304" providerId="ADAL" clId="{3E37E55B-2946-47C3-8E22-3456811ED78A}" dt="2019-09-21T17:19:21.228" v="557" actId="1076"/>
          <ac:picMkLst>
            <pc:docMk/>
            <pc:sldMk cId="481646638" sldId="269"/>
            <ac:picMk id="16" creationId="{F237DAA7-6495-4FEF-890C-1F6DFD94008A}"/>
          </ac:picMkLst>
        </pc:picChg>
        <pc:picChg chg="mod">
          <ac:chgData name="Jan Van Kerckhove" userId="b9088a91-2952-4e17-8203-b924f9aca304" providerId="ADAL" clId="{3E37E55B-2946-47C3-8E22-3456811ED78A}" dt="2019-09-21T17:19:21.228" v="557" actId="1076"/>
          <ac:picMkLst>
            <pc:docMk/>
            <pc:sldMk cId="481646638" sldId="269"/>
            <ac:picMk id="18" creationId="{40E26ECB-4CA0-49E6-9FA7-0744C405B25D}"/>
          </ac:picMkLst>
        </pc:picChg>
        <pc:picChg chg="mod">
          <ac:chgData name="Jan Van Kerckhove" userId="b9088a91-2952-4e17-8203-b924f9aca304" providerId="ADAL" clId="{3E37E55B-2946-47C3-8E22-3456811ED78A}" dt="2019-09-21T17:19:21.228" v="557" actId="1076"/>
          <ac:picMkLst>
            <pc:docMk/>
            <pc:sldMk cId="481646638" sldId="269"/>
            <ac:picMk id="20" creationId="{6E2DDCAD-0B6B-40D3-9951-2FFA9BFF3FE8}"/>
          </ac:picMkLst>
        </pc:picChg>
        <pc:picChg chg="mod">
          <ac:chgData name="Jan Van Kerckhove" userId="b9088a91-2952-4e17-8203-b924f9aca304" providerId="ADAL" clId="{3E37E55B-2946-47C3-8E22-3456811ED78A}" dt="2019-09-21T17:19:21.228" v="557" actId="1076"/>
          <ac:picMkLst>
            <pc:docMk/>
            <pc:sldMk cId="481646638" sldId="269"/>
            <ac:picMk id="22" creationId="{76C26C2E-5A88-460B-BBAC-E8BDA9509ECF}"/>
          </ac:picMkLst>
        </pc:picChg>
        <pc:picChg chg="del">
          <ac:chgData name="Jan Van Kerckhove" userId="b9088a91-2952-4e17-8203-b924f9aca304" providerId="ADAL" clId="{3E37E55B-2946-47C3-8E22-3456811ED78A}" dt="2019-09-21T17:18:53.826" v="552" actId="478"/>
          <ac:picMkLst>
            <pc:docMk/>
            <pc:sldMk cId="481646638" sldId="269"/>
            <ac:picMk id="24" creationId="{C2391C10-E2BF-47FD-A867-62DB442B2CE0}"/>
          </ac:picMkLst>
        </pc:picChg>
        <pc:picChg chg="del">
          <ac:chgData name="Jan Van Kerckhove" userId="b9088a91-2952-4e17-8203-b924f9aca304" providerId="ADAL" clId="{3E37E55B-2946-47C3-8E22-3456811ED78A}" dt="2019-09-21T17:19:15.416" v="556" actId="478"/>
          <ac:picMkLst>
            <pc:docMk/>
            <pc:sldMk cId="481646638" sldId="269"/>
            <ac:picMk id="35" creationId="{CD21990F-7461-4BC0-A19A-25C022D99757}"/>
          </ac:picMkLst>
        </pc:picChg>
        <pc:picChg chg="del">
          <ac:chgData name="Jan Van Kerckhove" userId="b9088a91-2952-4e17-8203-b924f9aca304" providerId="ADAL" clId="{3E37E55B-2946-47C3-8E22-3456811ED78A}" dt="2019-09-21T17:19:15.416" v="556" actId="478"/>
          <ac:picMkLst>
            <pc:docMk/>
            <pc:sldMk cId="481646638" sldId="269"/>
            <ac:picMk id="37" creationId="{50EA0AC0-93DA-480A-B991-DC94EA8D7C10}"/>
          </ac:picMkLst>
        </pc:picChg>
        <pc:picChg chg="add del mod">
          <ac:chgData name="Jan Van Kerckhove" userId="b9088a91-2952-4e17-8203-b924f9aca304" providerId="ADAL" clId="{3E37E55B-2946-47C3-8E22-3456811ED78A}" dt="2019-09-21T17:20:33.276" v="585"/>
          <ac:picMkLst>
            <pc:docMk/>
            <pc:sldMk cId="481646638" sldId="269"/>
            <ac:picMk id="41" creationId="{6841D52A-069D-4639-93A3-D5ECBE5C857E}"/>
          </ac:picMkLst>
        </pc:picChg>
        <pc:picChg chg="del">
          <ac:chgData name="Jan Van Kerckhove" userId="b9088a91-2952-4e17-8203-b924f9aca304" providerId="ADAL" clId="{3E37E55B-2946-47C3-8E22-3456811ED78A}" dt="2019-09-21T17:19:15.416" v="556" actId="478"/>
          <ac:picMkLst>
            <pc:docMk/>
            <pc:sldMk cId="481646638" sldId="269"/>
            <ac:picMk id="43" creationId="{35346FB4-FCC6-4C5B-9992-570B6F3A73A0}"/>
          </ac:picMkLst>
        </pc:picChg>
        <pc:picChg chg="del">
          <ac:chgData name="Jan Van Kerckhove" userId="b9088a91-2952-4e17-8203-b924f9aca304" providerId="ADAL" clId="{3E37E55B-2946-47C3-8E22-3456811ED78A}" dt="2019-09-21T17:19:15.416" v="556" actId="478"/>
          <ac:picMkLst>
            <pc:docMk/>
            <pc:sldMk cId="481646638" sldId="269"/>
            <ac:picMk id="45" creationId="{68011637-6843-4F90-B0E9-BFA551BEC5DE}"/>
          </ac:picMkLst>
        </pc:picChg>
        <pc:cxnChg chg="add mod">
          <ac:chgData name="Jan Van Kerckhove" userId="b9088a91-2952-4e17-8203-b924f9aca304" providerId="ADAL" clId="{3E37E55B-2946-47C3-8E22-3456811ED78A}" dt="2019-09-21T17:19:07.647" v="555" actId="1037"/>
          <ac:cxnSpMkLst>
            <pc:docMk/>
            <pc:sldMk cId="481646638" sldId="269"/>
            <ac:cxnSpMk id="6" creationId="{E0845E62-B3EB-4857-AF90-478E98D066E4}"/>
          </ac:cxnSpMkLst>
        </pc:cxnChg>
        <pc:cxnChg chg="add mod">
          <ac:chgData name="Jan Van Kerckhove" userId="b9088a91-2952-4e17-8203-b924f9aca304" providerId="ADAL" clId="{3E37E55B-2946-47C3-8E22-3456811ED78A}" dt="2019-09-21T17:19:26.710" v="559" actId="1076"/>
          <ac:cxnSpMkLst>
            <pc:docMk/>
            <pc:sldMk cId="481646638" sldId="269"/>
            <ac:cxnSpMk id="32" creationId="{41429304-33C3-4D46-8600-2E9C0CEA5997}"/>
          </ac:cxnSpMkLst>
        </pc:cxnChg>
        <pc:cxnChg chg="add mod">
          <ac:chgData name="Jan Van Kerckhove" userId="b9088a91-2952-4e17-8203-b924f9aca304" providerId="ADAL" clId="{3E37E55B-2946-47C3-8E22-3456811ED78A}" dt="2019-09-21T17:19:36.387" v="568" actId="1038"/>
          <ac:cxnSpMkLst>
            <pc:docMk/>
            <pc:sldMk cId="481646638" sldId="269"/>
            <ac:cxnSpMk id="33" creationId="{8D3B11E5-4091-4021-B5EB-B0D0A28FA292}"/>
          </ac:cxnSpMkLst>
        </pc:cxnChg>
        <pc:cxnChg chg="add mod">
          <ac:chgData name="Jan Van Kerckhove" userId="b9088a91-2952-4e17-8203-b924f9aca304" providerId="ADAL" clId="{3E37E55B-2946-47C3-8E22-3456811ED78A}" dt="2019-09-21T17:19:31.211" v="564" actId="1038"/>
          <ac:cxnSpMkLst>
            <pc:docMk/>
            <pc:sldMk cId="481646638" sldId="269"/>
            <ac:cxnSpMk id="38" creationId="{4937FE19-5701-446E-8376-3F25C6BDB6BE}"/>
          </ac:cxnSpMkLst>
        </pc:cxnChg>
        <pc:cxnChg chg="add mod">
          <ac:chgData name="Jan Van Kerckhove" userId="b9088a91-2952-4e17-8203-b924f9aca304" providerId="ADAL" clId="{3E37E55B-2946-47C3-8E22-3456811ED78A}" dt="2019-09-21T17:19:32.682" v="566" actId="1038"/>
          <ac:cxnSpMkLst>
            <pc:docMk/>
            <pc:sldMk cId="481646638" sldId="269"/>
            <ac:cxnSpMk id="39" creationId="{0A4DFCE4-2898-408E-90A7-882921651A8F}"/>
          </ac:cxnSpMkLst>
        </pc:cxnChg>
        <pc:cxnChg chg="add mod">
          <ac:chgData name="Jan Van Kerckhove" userId="b9088a91-2952-4e17-8203-b924f9aca304" providerId="ADAL" clId="{3E37E55B-2946-47C3-8E22-3456811ED78A}" dt="2019-09-21T17:19:39.257" v="569" actId="1037"/>
          <ac:cxnSpMkLst>
            <pc:docMk/>
            <pc:sldMk cId="481646638" sldId="269"/>
            <ac:cxnSpMk id="40" creationId="{A7C8F05A-BE41-40A0-8135-D16D3FB26D6E}"/>
          </ac:cxnSpMkLst>
        </pc:cxnChg>
      </pc:sldChg>
      <pc:sldChg chg="addSp delSp modSp add">
        <pc:chgData name="Jan Van Kerckhove" userId="b9088a91-2952-4e17-8203-b924f9aca304" providerId="ADAL" clId="{3E37E55B-2946-47C3-8E22-3456811ED78A}" dt="2019-09-21T17:21:35.361" v="610"/>
        <pc:sldMkLst>
          <pc:docMk/>
          <pc:sldMk cId="173621877" sldId="270"/>
        </pc:sldMkLst>
        <pc:spChg chg="del">
          <ac:chgData name="Jan Van Kerckhove" userId="b9088a91-2952-4e17-8203-b924f9aca304" providerId="ADAL" clId="{3E37E55B-2946-47C3-8E22-3456811ED78A}" dt="2019-09-21T17:21:13.341" v="598" actId="478"/>
          <ac:spMkLst>
            <pc:docMk/>
            <pc:sldMk cId="173621877" sldId="270"/>
            <ac:spMk id="27" creationId="{9CBD6AE1-DE6B-4EF6-863D-CDEEAFC10405}"/>
          </ac:spMkLst>
        </pc:spChg>
        <pc:spChg chg="del">
          <ac:chgData name="Jan Van Kerckhove" userId="b9088a91-2952-4e17-8203-b924f9aca304" providerId="ADAL" clId="{3E37E55B-2946-47C3-8E22-3456811ED78A}" dt="2019-09-21T17:21:13.341" v="598" actId="478"/>
          <ac:spMkLst>
            <pc:docMk/>
            <pc:sldMk cId="173621877" sldId="270"/>
            <ac:spMk id="30" creationId="{239E32F4-BDE4-46C0-8BD6-CED9BC846041}"/>
          </ac:spMkLst>
        </pc:spChg>
        <pc:spChg chg="del">
          <ac:chgData name="Jan Van Kerckhove" userId="b9088a91-2952-4e17-8203-b924f9aca304" providerId="ADAL" clId="{3E37E55B-2946-47C3-8E22-3456811ED78A}" dt="2019-09-21T17:21:13.341" v="598" actId="478"/>
          <ac:spMkLst>
            <pc:docMk/>
            <pc:sldMk cId="173621877" sldId="270"/>
            <ac:spMk id="34" creationId="{9E5F2625-E651-4C4B-99F4-6383FAFB9512}"/>
          </ac:spMkLst>
        </pc:spChg>
        <pc:spChg chg="add">
          <ac:chgData name="Jan Van Kerckhove" userId="b9088a91-2952-4e17-8203-b924f9aca304" providerId="ADAL" clId="{3E37E55B-2946-47C3-8E22-3456811ED78A}" dt="2019-09-21T17:21:35.361" v="610"/>
          <ac:spMkLst>
            <pc:docMk/>
            <pc:sldMk cId="173621877" sldId="270"/>
            <ac:spMk id="35" creationId="{19B72B50-1370-4C1A-B9E0-40F6717C9816}"/>
          </ac:spMkLst>
        </pc:spChg>
        <pc:spChg chg="del">
          <ac:chgData name="Jan Van Kerckhove" userId="b9088a91-2952-4e17-8203-b924f9aca304" providerId="ADAL" clId="{3E37E55B-2946-47C3-8E22-3456811ED78A}" dt="2019-09-21T17:21:13.341" v="598" actId="478"/>
          <ac:spMkLst>
            <pc:docMk/>
            <pc:sldMk cId="173621877" sldId="270"/>
            <ac:spMk id="36" creationId="{5D1B8628-9E52-40E9-898A-2ED406CD0EBF}"/>
          </ac:spMkLst>
        </pc:spChg>
        <pc:spChg chg="mod">
          <ac:chgData name="Jan Van Kerckhove" userId="b9088a91-2952-4e17-8203-b924f9aca304" providerId="ADAL" clId="{3E37E55B-2946-47C3-8E22-3456811ED78A}" dt="2019-09-21T17:21:18.904" v="599" actId="1076"/>
          <ac:spMkLst>
            <pc:docMk/>
            <pc:sldMk cId="173621877" sldId="270"/>
            <ac:spMk id="42" creationId="{E11F6804-60D1-4A80-B10B-B91EC7E0D6DE}"/>
          </ac:spMkLst>
        </pc:spChg>
        <pc:spChg chg="mod">
          <ac:chgData name="Jan Van Kerckhove" userId="b9088a91-2952-4e17-8203-b924f9aca304" providerId="ADAL" clId="{3E37E55B-2946-47C3-8E22-3456811ED78A}" dt="2019-09-21T17:21:18.904" v="599" actId="1076"/>
          <ac:spMkLst>
            <pc:docMk/>
            <pc:sldMk cId="173621877" sldId="270"/>
            <ac:spMk id="44" creationId="{0DFE3503-E915-4C1D-8B8A-879D914A8188}"/>
          </ac:spMkLst>
        </pc:spChg>
        <pc:spChg chg="mod">
          <ac:chgData name="Jan Van Kerckhove" userId="b9088a91-2952-4e17-8203-b924f9aca304" providerId="ADAL" clId="{3E37E55B-2946-47C3-8E22-3456811ED78A}" dt="2019-09-21T17:21:18.904" v="599" actId="1076"/>
          <ac:spMkLst>
            <pc:docMk/>
            <pc:sldMk cId="173621877" sldId="270"/>
            <ac:spMk id="46" creationId="{7C73BC19-9E01-4389-9D7E-D75EF851F989}"/>
          </ac:spMkLst>
        </pc:spChg>
        <pc:spChg chg="mod">
          <ac:chgData name="Jan Van Kerckhove" userId="b9088a91-2952-4e17-8203-b924f9aca304" providerId="ADAL" clId="{3E37E55B-2946-47C3-8E22-3456811ED78A}" dt="2019-09-21T17:21:18.904" v="599" actId="1076"/>
          <ac:spMkLst>
            <pc:docMk/>
            <pc:sldMk cId="173621877" sldId="270"/>
            <ac:spMk id="48" creationId="{93527B8B-04BD-482D-90A6-DD64737148B6}"/>
          </ac:spMkLst>
        </pc:spChg>
        <pc:picChg chg="del">
          <ac:chgData name="Jan Van Kerckhove" userId="b9088a91-2952-4e17-8203-b924f9aca304" providerId="ADAL" clId="{3E37E55B-2946-47C3-8E22-3456811ED78A}" dt="2019-09-21T17:20:48.692" v="590" actId="478"/>
          <ac:picMkLst>
            <pc:docMk/>
            <pc:sldMk cId="173621877" sldId="270"/>
            <ac:picMk id="3" creationId="{CF278140-83AC-4E98-9367-E234C474FE27}"/>
          </ac:picMkLst>
        </pc:picChg>
        <pc:picChg chg="mod">
          <ac:chgData name="Jan Van Kerckhove" userId="b9088a91-2952-4e17-8203-b924f9aca304" providerId="ADAL" clId="{3E37E55B-2946-47C3-8E22-3456811ED78A}" dt="2019-09-21T17:21:18.904" v="599" actId="1076"/>
          <ac:picMkLst>
            <pc:docMk/>
            <pc:sldMk cId="173621877" sldId="270"/>
            <ac:picMk id="10" creationId="{7927493C-BFD3-4FEA-B0B1-7B9B4FD139CB}"/>
          </ac:picMkLst>
        </pc:picChg>
        <pc:picChg chg="mod">
          <ac:chgData name="Jan Van Kerckhove" userId="b9088a91-2952-4e17-8203-b924f9aca304" providerId="ADAL" clId="{3E37E55B-2946-47C3-8E22-3456811ED78A}" dt="2019-09-21T17:21:18.904" v="599" actId="1076"/>
          <ac:picMkLst>
            <pc:docMk/>
            <pc:sldMk cId="173621877" sldId="270"/>
            <ac:picMk id="12" creationId="{C2B18919-AFAE-481A-A9B7-F1DCFBFF9C88}"/>
          </ac:picMkLst>
        </pc:picChg>
        <pc:picChg chg="del">
          <ac:chgData name="Jan Van Kerckhove" userId="b9088a91-2952-4e17-8203-b924f9aca304" providerId="ADAL" clId="{3E37E55B-2946-47C3-8E22-3456811ED78A}" dt="2019-09-21T17:19:58.506" v="573" actId="478"/>
          <ac:picMkLst>
            <pc:docMk/>
            <pc:sldMk cId="173621877" sldId="270"/>
            <ac:picMk id="14" creationId="{7A4D070F-50C5-486F-AF2E-CF2FC62B470D}"/>
          </ac:picMkLst>
        </pc:picChg>
        <pc:picChg chg="del">
          <ac:chgData name="Jan Van Kerckhove" userId="b9088a91-2952-4e17-8203-b924f9aca304" providerId="ADAL" clId="{3E37E55B-2946-47C3-8E22-3456811ED78A}" dt="2019-09-21T17:20:18.455" v="582" actId="478"/>
          <ac:picMkLst>
            <pc:docMk/>
            <pc:sldMk cId="173621877" sldId="270"/>
            <ac:picMk id="16" creationId="{F237DAA7-6495-4FEF-890C-1F6DFD94008A}"/>
          </ac:picMkLst>
        </pc:picChg>
        <pc:picChg chg="del">
          <ac:chgData name="Jan Van Kerckhove" userId="b9088a91-2952-4e17-8203-b924f9aca304" providerId="ADAL" clId="{3E37E55B-2946-47C3-8E22-3456811ED78A}" dt="2019-09-21T17:20:52.256" v="591" actId="478"/>
          <ac:picMkLst>
            <pc:docMk/>
            <pc:sldMk cId="173621877" sldId="270"/>
            <ac:picMk id="18" creationId="{40E26ECB-4CA0-49E6-9FA7-0744C405B25D}"/>
          </ac:picMkLst>
        </pc:picChg>
        <pc:picChg chg="del">
          <ac:chgData name="Jan Van Kerckhove" userId="b9088a91-2952-4e17-8203-b924f9aca304" providerId="ADAL" clId="{3E37E55B-2946-47C3-8E22-3456811ED78A}" dt="2019-09-21T17:20:52.256" v="591" actId="478"/>
          <ac:picMkLst>
            <pc:docMk/>
            <pc:sldMk cId="173621877" sldId="270"/>
            <ac:picMk id="20" creationId="{6E2DDCAD-0B6B-40D3-9951-2FFA9BFF3FE8}"/>
          </ac:picMkLst>
        </pc:picChg>
        <pc:picChg chg="del">
          <ac:chgData name="Jan Van Kerckhove" userId="b9088a91-2952-4e17-8203-b924f9aca304" providerId="ADAL" clId="{3E37E55B-2946-47C3-8E22-3456811ED78A}" dt="2019-09-21T17:20:52.256" v="591" actId="478"/>
          <ac:picMkLst>
            <pc:docMk/>
            <pc:sldMk cId="173621877" sldId="270"/>
            <ac:picMk id="22" creationId="{76C26C2E-5A88-460B-BBAC-E8BDA9509ECF}"/>
          </ac:picMkLst>
        </pc:picChg>
        <pc:picChg chg="add mod">
          <ac:chgData name="Jan Van Kerckhove" userId="b9088a91-2952-4e17-8203-b924f9aca304" providerId="ADAL" clId="{3E37E55B-2946-47C3-8E22-3456811ED78A}" dt="2019-09-21T17:21:18.904" v="599" actId="1076"/>
          <ac:picMkLst>
            <pc:docMk/>
            <pc:sldMk cId="173621877" sldId="270"/>
            <ac:picMk id="26" creationId="{B57FA0A6-8E3D-4C5C-BFCE-C41692F81131}"/>
          </ac:picMkLst>
        </pc:picChg>
        <pc:picChg chg="del mod">
          <ac:chgData name="Jan Van Kerckhove" userId="b9088a91-2952-4e17-8203-b924f9aca304" providerId="ADAL" clId="{3E37E55B-2946-47C3-8E22-3456811ED78A}" dt="2019-09-21T17:20:46.566" v="589" actId="478"/>
          <ac:picMkLst>
            <pc:docMk/>
            <pc:sldMk cId="173621877" sldId="270"/>
            <ac:picMk id="28" creationId="{9D592E90-30D6-4A00-9BAF-6919C71130EF}"/>
          </ac:picMkLst>
        </pc:picChg>
        <pc:picChg chg="add mod">
          <ac:chgData name="Jan Van Kerckhove" userId="b9088a91-2952-4e17-8203-b924f9aca304" providerId="ADAL" clId="{3E37E55B-2946-47C3-8E22-3456811ED78A}" dt="2019-09-21T17:21:18.904" v="599" actId="1076"/>
          <ac:picMkLst>
            <pc:docMk/>
            <pc:sldMk cId="173621877" sldId="270"/>
            <ac:picMk id="29" creationId="{349935AF-C641-4DE0-97EA-FF9B4065A121}"/>
          </ac:picMkLst>
        </pc:picChg>
        <pc:picChg chg="del">
          <ac:chgData name="Jan Van Kerckhove" userId="b9088a91-2952-4e17-8203-b924f9aca304" providerId="ADAL" clId="{3E37E55B-2946-47C3-8E22-3456811ED78A}" dt="2019-09-21T17:20:52.256" v="591" actId="478"/>
          <ac:picMkLst>
            <pc:docMk/>
            <pc:sldMk cId="173621877" sldId="270"/>
            <ac:picMk id="31" creationId="{AB87BED9-2A84-4A10-8FB5-BC66144C8AEB}"/>
          </ac:picMkLst>
        </pc:picChg>
        <pc:cxnChg chg="del">
          <ac:chgData name="Jan Van Kerckhove" userId="b9088a91-2952-4e17-8203-b924f9aca304" providerId="ADAL" clId="{3E37E55B-2946-47C3-8E22-3456811ED78A}" dt="2019-09-21T17:21:13.341" v="598" actId="478"/>
          <ac:cxnSpMkLst>
            <pc:docMk/>
            <pc:sldMk cId="173621877" sldId="270"/>
            <ac:cxnSpMk id="6" creationId="{E0845E62-B3EB-4857-AF90-478E98D066E4}"/>
          </ac:cxnSpMkLst>
        </pc:cxnChg>
        <pc:cxnChg chg="del">
          <ac:chgData name="Jan Van Kerckhove" userId="b9088a91-2952-4e17-8203-b924f9aca304" providerId="ADAL" clId="{3E37E55B-2946-47C3-8E22-3456811ED78A}" dt="2019-09-21T17:21:13.341" v="598" actId="478"/>
          <ac:cxnSpMkLst>
            <pc:docMk/>
            <pc:sldMk cId="173621877" sldId="270"/>
            <ac:cxnSpMk id="32" creationId="{41429304-33C3-4D46-8600-2E9C0CEA5997}"/>
          </ac:cxnSpMkLst>
        </pc:cxnChg>
        <pc:cxnChg chg="mod">
          <ac:chgData name="Jan Van Kerckhove" userId="b9088a91-2952-4e17-8203-b924f9aca304" providerId="ADAL" clId="{3E37E55B-2946-47C3-8E22-3456811ED78A}" dt="2019-09-21T17:21:18.904" v="599" actId="1076"/>
          <ac:cxnSpMkLst>
            <pc:docMk/>
            <pc:sldMk cId="173621877" sldId="270"/>
            <ac:cxnSpMk id="33" creationId="{8D3B11E5-4091-4021-B5EB-B0D0A28FA292}"/>
          </ac:cxnSpMkLst>
        </pc:cxnChg>
        <pc:cxnChg chg="mod">
          <ac:chgData name="Jan Van Kerckhove" userId="b9088a91-2952-4e17-8203-b924f9aca304" providerId="ADAL" clId="{3E37E55B-2946-47C3-8E22-3456811ED78A}" dt="2019-09-21T17:21:18.904" v="599" actId="1076"/>
          <ac:cxnSpMkLst>
            <pc:docMk/>
            <pc:sldMk cId="173621877" sldId="270"/>
            <ac:cxnSpMk id="38" creationId="{4937FE19-5701-446E-8376-3F25C6BDB6BE}"/>
          </ac:cxnSpMkLst>
        </pc:cxnChg>
        <pc:cxnChg chg="mod">
          <ac:chgData name="Jan Van Kerckhove" userId="b9088a91-2952-4e17-8203-b924f9aca304" providerId="ADAL" clId="{3E37E55B-2946-47C3-8E22-3456811ED78A}" dt="2019-09-21T17:21:18.904" v="599" actId="1076"/>
          <ac:cxnSpMkLst>
            <pc:docMk/>
            <pc:sldMk cId="173621877" sldId="270"/>
            <ac:cxnSpMk id="39" creationId="{0A4DFCE4-2898-408E-90A7-882921651A8F}"/>
          </ac:cxnSpMkLst>
        </pc:cxnChg>
        <pc:cxnChg chg="mod">
          <ac:chgData name="Jan Van Kerckhove" userId="b9088a91-2952-4e17-8203-b924f9aca304" providerId="ADAL" clId="{3E37E55B-2946-47C3-8E22-3456811ED78A}" dt="2019-09-21T17:21:18.904" v="599" actId="1076"/>
          <ac:cxnSpMkLst>
            <pc:docMk/>
            <pc:sldMk cId="173621877" sldId="270"/>
            <ac:cxnSpMk id="40" creationId="{A7C8F05A-BE41-40A0-8135-D16D3FB26D6E}"/>
          </ac:cxnSpMkLst>
        </pc:cxnChg>
      </pc:sldChg>
      <pc:sldChg chg="addSp delSp modSp add">
        <pc:chgData name="Jan Van Kerckhove" userId="b9088a91-2952-4e17-8203-b924f9aca304" providerId="ADAL" clId="{3E37E55B-2946-47C3-8E22-3456811ED78A}" dt="2019-09-21T17:31:51.130" v="861" actId="1582"/>
        <pc:sldMkLst>
          <pc:docMk/>
          <pc:sldMk cId="3068591053" sldId="271"/>
        </pc:sldMkLst>
        <pc:spChg chg="add mod">
          <ac:chgData name="Jan Van Kerckhove" userId="b9088a91-2952-4e17-8203-b924f9aca304" providerId="ADAL" clId="{3E37E55B-2946-47C3-8E22-3456811ED78A}" dt="2019-09-21T17:29:32.602" v="842" actId="1076"/>
          <ac:spMkLst>
            <pc:docMk/>
            <pc:sldMk cId="3068591053" sldId="271"/>
            <ac:spMk id="2" creationId="{4B8A475E-1422-4989-919D-D432661EC911}"/>
          </ac:spMkLst>
        </pc:spChg>
        <pc:spChg chg="add mod">
          <ac:chgData name="Jan Van Kerckhove" userId="b9088a91-2952-4e17-8203-b924f9aca304" providerId="ADAL" clId="{3E37E55B-2946-47C3-8E22-3456811ED78A}" dt="2019-09-21T17:29:32.602" v="842" actId="1076"/>
          <ac:spMkLst>
            <pc:docMk/>
            <pc:sldMk cId="3068591053" sldId="271"/>
            <ac:spMk id="3" creationId="{9B2EB04F-F6F0-4C52-A1A6-AC1525E09935}"/>
          </ac:spMkLst>
        </pc:spChg>
        <pc:spChg chg="add del mod">
          <ac:chgData name="Jan Van Kerckhove" userId="b9088a91-2952-4e17-8203-b924f9aca304" providerId="ADAL" clId="{3E37E55B-2946-47C3-8E22-3456811ED78A}" dt="2019-09-21T17:24:37.003" v="736" actId="478"/>
          <ac:spMkLst>
            <pc:docMk/>
            <pc:sldMk cId="3068591053" sldId="271"/>
            <ac:spMk id="4" creationId="{59CF7164-1896-4F39-84B5-85E0E406BC28}"/>
          </ac:spMkLst>
        </pc:spChg>
        <pc:spChg chg="add mod">
          <ac:chgData name="Jan Van Kerckhove" userId="b9088a91-2952-4e17-8203-b924f9aca304" providerId="ADAL" clId="{3E37E55B-2946-47C3-8E22-3456811ED78A}" dt="2019-09-21T17:29:49.186" v="845" actId="14100"/>
          <ac:spMkLst>
            <pc:docMk/>
            <pc:sldMk cId="3068591053" sldId="271"/>
            <ac:spMk id="8" creationId="{3E2826E0-1CF6-4198-85D5-9DB0D62B4A06}"/>
          </ac:spMkLst>
        </pc:spChg>
        <pc:spChg chg="add mod">
          <ac:chgData name="Jan Van Kerckhove" userId="b9088a91-2952-4e17-8203-b924f9aca304" providerId="ADAL" clId="{3E37E55B-2946-47C3-8E22-3456811ED78A}" dt="2019-09-21T17:30:50.971" v="856" actId="1076"/>
          <ac:spMkLst>
            <pc:docMk/>
            <pc:sldMk cId="3068591053" sldId="271"/>
            <ac:spMk id="9" creationId="{C0F8FCEA-1230-42E6-A8EA-B5E0A70F6B89}"/>
          </ac:spMkLst>
        </pc:spChg>
        <pc:spChg chg="add mod">
          <ac:chgData name="Jan Van Kerckhove" userId="b9088a91-2952-4e17-8203-b924f9aca304" providerId="ADAL" clId="{3E37E55B-2946-47C3-8E22-3456811ED78A}" dt="2019-09-21T17:29:32.602" v="842" actId="1076"/>
          <ac:spMkLst>
            <pc:docMk/>
            <pc:sldMk cId="3068591053" sldId="271"/>
            <ac:spMk id="17" creationId="{6D3AA24B-EE63-4412-8D5D-EE6AE43E599B}"/>
          </ac:spMkLst>
        </pc:spChg>
        <pc:picChg chg="add mod">
          <ac:chgData name="Jan Van Kerckhove" userId="b9088a91-2952-4e17-8203-b924f9aca304" providerId="ADAL" clId="{3E37E55B-2946-47C3-8E22-3456811ED78A}" dt="2019-09-21T17:29:32.602" v="842" actId="1076"/>
          <ac:picMkLst>
            <pc:docMk/>
            <pc:sldMk cId="3068591053" sldId="271"/>
            <ac:picMk id="10242" creationId="{4F236765-DA56-4233-A6A9-24219A3B9733}"/>
          </ac:picMkLst>
        </pc:picChg>
        <pc:picChg chg="add mod">
          <ac:chgData name="Jan Van Kerckhove" userId="b9088a91-2952-4e17-8203-b924f9aca304" providerId="ADAL" clId="{3E37E55B-2946-47C3-8E22-3456811ED78A}" dt="2019-09-21T17:30:50.971" v="856" actId="1076"/>
          <ac:picMkLst>
            <pc:docMk/>
            <pc:sldMk cId="3068591053" sldId="271"/>
            <ac:picMk id="10244" creationId="{B6ACF9BE-B8F2-4338-B5EC-666895D73658}"/>
          </ac:picMkLst>
        </pc:picChg>
        <pc:cxnChg chg="add mod">
          <ac:chgData name="Jan Van Kerckhove" userId="b9088a91-2952-4e17-8203-b924f9aca304" providerId="ADAL" clId="{3E37E55B-2946-47C3-8E22-3456811ED78A}" dt="2019-09-21T17:31:51.130" v="861" actId="1582"/>
          <ac:cxnSpMkLst>
            <pc:docMk/>
            <pc:sldMk cId="3068591053" sldId="271"/>
            <ac:cxnSpMk id="6" creationId="{37EE8D14-23A8-406C-9C01-56B3CA086BA3}"/>
          </ac:cxnSpMkLst>
        </pc:cxnChg>
        <pc:cxnChg chg="add del mod">
          <ac:chgData name="Jan Van Kerckhove" userId="b9088a91-2952-4e17-8203-b924f9aca304" providerId="ADAL" clId="{3E37E55B-2946-47C3-8E22-3456811ED78A}" dt="2019-09-21T17:25:53.413" v="777" actId="478"/>
          <ac:cxnSpMkLst>
            <pc:docMk/>
            <pc:sldMk cId="3068591053" sldId="271"/>
            <ac:cxnSpMk id="11" creationId="{57C83FF1-A6FE-4FA7-9081-3A77F078877C}"/>
          </ac:cxnSpMkLst>
        </pc:cxnChg>
        <pc:cxnChg chg="add del mod">
          <ac:chgData name="Jan Van Kerckhove" userId="b9088a91-2952-4e17-8203-b924f9aca304" providerId="ADAL" clId="{3E37E55B-2946-47C3-8E22-3456811ED78A}" dt="2019-09-21T17:25:53.413" v="777" actId="478"/>
          <ac:cxnSpMkLst>
            <pc:docMk/>
            <pc:sldMk cId="3068591053" sldId="271"/>
            <ac:cxnSpMk id="13" creationId="{A8CB38EF-B71A-46E2-89D4-DCA814A03A3D}"/>
          </ac:cxnSpMkLst>
        </pc:cxnChg>
      </pc:sldChg>
      <pc:sldChg chg="addSp delSp modSp add">
        <pc:chgData name="Jan Van Kerckhove" userId="b9088a91-2952-4e17-8203-b924f9aca304" providerId="ADAL" clId="{3E37E55B-2946-47C3-8E22-3456811ED78A}" dt="2019-09-21T22:56:55.687" v="1142" actId="1076"/>
        <pc:sldMkLst>
          <pc:docMk/>
          <pc:sldMk cId="3216098918" sldId="272"/>
        </pc:sldMkLst>
        <pc:spChg chg="add del mod">
          <ac:chgData name="Jan Van Kerckhove" userId="b9088a91-2952-4e17-8203-b924f9aca304" providerId="ADAL" clId="{3E37E55B-2946-47C3-8E22-3456811ED78A}" dt="2019-09-21T22:41:28.029" v="866" actId="478"/>
          <ac:spMkLst>
            <pc:docMk/>
            <pc:sldMk cId="3216098918" sldId="272"/>
            <ac:spMk id="2" creationId="{80120AAE-93EF-4D07-BCDB-DFC59314716B}"/>
          </ac:spMkLst>
        </pc:spChg>
        <pc:spChg chg="add mod">
          <ac:chgData name="Jan Van Kerckhove" userId="b9088a91-2952-4e17-8203-b924f9aca304" providerId="ADAL" clId="{3E37E55B-2946-47C3-8E22-3456811ED78A}" dt="2019-09-21T22:56:02.294" v="1121" actId="1076"/>
          <ac:spMkLst>
            <pc:docMk/>
            <pc:sldMk cId="3216098918" sldId="272"/>
            <ac:spMk id="3" creationId="{32D25B6D-D484-4CDE-A58E-9AB8A4C03FFD}"/>
          </ac:spMkLst>
        </pc:spChg>
        <pc:spChg chg="add del mod">
          <ac:chgData name="Jan Van Kerckhove" userId="b9088a91-2952-4e17-8203-b924f9aca304" providerId="ADAL" clId="{3E37E55B-2946-47C3-8E22-3456811ED78A}" dt="2019-09-21T22:44:18.561" v="936" actId="478"/>
          <ac:spMkLst>
            <pc:docMk/>
            <pc:sldMk cId="3216098918" sldId="272"/>
            <ac:spMk id="4" creationId="{9A8CEBB7-8585-4575-8EA7-1DAC341B0606}"/>
          </ac:spMkLst>
        </pc:spChg>
        <pc:spChg chg="add del mod">
          <ac:chgData name="Jan Van Kerckhove" userId="b9088a91-2952-4e17-8203-b924f9aca304" providerId="ADAL" clId="{3E37E55B-2946-47C3-8E22-3456811ED78A}" dt="2019-09-21T22:44:21.530" v="937" actId="478"/>
          <ac:spMkLst>
            <pc:docMk/>
            <pc:sldMk cId="3216098918" sldId="272"/>
            <ac:spMk id="5" creationId="{F22BE162-6196-4EC4-9624-9EE012D35ECF}"/>
          </ac:spMkLst>
        </pc:spChg>
        <pc:spChg chg="add del mod">
          <ac:chgData name="Jan Van Kerckhove" userId="b9088a91-2952-4e17-8203-b924f9aca304" providerId="ADAL" clId="{3E37E55B-2946-47C3-8E22-3456811ED78A}" dt="2019-09-21T22:44:18.561" v="936" actId="478"/>
          <ac:spMkLst>
            <pc:docMk/>
            <pc:sldMk cId="3216098918" sldId="272"/>
            <ac:spMk id="6" creationId="{5587EC7C-7BA8-4A4A-B605-3FB024B1606C}"/>
          </ac:spMkLst>
        </pc:spChg>
        <pc:spChg chg="add mod">
          <ac:chgData name="Jan Van Kerckhove" userId="b9088a91-2952-4e17-8203-b924f9aca304" providerId="ADAL" clId="{3E37E55B-2946-47C3-8E22-3456811ED78A}" dt="2019-09-21T22:43:17.283" v="916"/>
          <ac:spMkLst>
            <pc:docMk/>
            <pc:sldMk cId="3216098918" sldId="272"/>
            <ac:spMk id="7" creationId="{07D67465-9462-48A4-9943-F52D4CDF1A05}"/>
          </ac:spMkLst>
        </pc:spChg>
        <pc:spChg chg="add mod">
          <ac:chgData name="Jan Van Kerckhove" userId="b9088a91-2952-4e17-8203-b924f9aca304" providerId="ADAL" clId="{3E37E55B-2946-47C3-8E22-3456811ED78A}" dt="2019-09-21T22:43:17.283" v="916"/>
          <ac:spMkLst>
            <pc:docMk/>
            <pc:sldMk cId="3216098918" sldId="272"/>
            <ac:spMk id="8" creationId="{9085FD22-30D3-4CC6-A7E5-F0D9688AB449}"/>
          </ac:spMkLst>
        </pc:spChg>
        <pc:spChg chg="add mod">
          <ac:chgData name="Jan Van Kerckhove" userId="b9088a91-2952-4e17-8203-b924f9aca304" providerId="ADAL" clId="{3E37E55B-2946-47C3-8E22-3456811ED78A}" dt="2019-09-21T22:43:17.283" v="916"/>
          <ac:spMkLst>
            <pc:docMk/>
            <pc:sldMk cId="3216098918" sldId="272"/>
            <ac:spMk id="9" creationId="{AAB90CC8-59A3-4F90-81EF-51AEBE0CFB54}"/>
          </ac:spMkLst>
        </pc:spChg>
        <pc:spChg chg="add mod">
          <ac:chgData name="Jan Van Kerckhove" userId="b9088a91-2952-4e17-8203-b924f9aca304" providerId="ADAL" clId="{3E37E55B-2946-47C3-8E22-3456811ED78A}" dt="2019-09-21T22:43:17.283" v="916"/>
          <ac:spMkLst>
            <pc:docMk/>
            <pc:sldMk cId="3216098918" sldId="272"/>
            <ac:spMk id="10" creationId="{FB0DB62D-6E20-4A2D-9E30-76F5A579E70B}"/>
          </ac:spMkLst>
        </pc:spChg>
        <pc:spChg chg="add del mod">
          <ac:chgData name="Jan Van Kerckhove" userId="b9088a91-2952-4e17-8203-b924f9aca304" providerId="ADAL" clId="{3E37E55B-2946-47C3-8E22-3456811ED78A}" dt="2019-09-21T22:47:54.488" v="991" actId="478"/>
          <ac:spMkLst>
            <pc:docMk/>
            <pc:sldMk cId="3216098918" sldId="272"/>
            <ac:spMk id="12" creationId="{EEA98D8C-6C08-4E26-8898-12123BE46787}"/>
          </ac:spMkLst>
        </pc:spChg>
        <pc:spChg chg="add del mod">
          <ac:chgData name="Jan Van Kerckhove" userId="b9088a91-2952-4e17-8203-b924f9aca304" providerId="ADAL" clId="{3E37E55B-2946-47C3-8E22-3456811ED78A}" dt="2019-09-21T22:47:54.488" v="991" actId="478"/>
          <ac:spMkLst>
            <pc:docMk/>
            <pc:sldMk cId="3216098918" sldId="272"/>
            <ac:spMk id="14" creationId="{0F99F2B0-96BA-49E7-AE22-F21949C7469F}"/>
          </ac:spMkLst>
        </pc:spChg>
        <pc:spChg chg="add del mod">
          <ac:chgData name="Jan Van Kerckhove" userId="b9088a91-2952-4e17-8203-b924f9aca304" providerId="ADAL" clId="{3E37E55B-2946-47C3-8E22-3456811ED78A}" dt="2019-09-21T22:47:54.488" v="991" actId="478"/>
          <ac:spMkLst>
            <pc:docMk/>
            <pc:sldMk cId="3216098918" sldId="272"/>
            <ac:spMk id="16" creationId="{82CF842C-0DF5-4E63-9F22-2A974A6D87BF}"/>
          </ac:spMkLst>
        </pc:spChg>
        <pc:spChg chg="add del mod">
          <ac:chgData name="Jan Van Kerckhove" userId="b9088a91-2952-4e17-8203-b924f9aca304" providerId="ADAL" clId="{3E37E55B-2946-47C3-8E22-3456811ED78A}" dt="2019-09-21T22:47:54.488" v="991" actId="478"/>
          <ac:spMkLst>
            <pc:docMk/>
            <pc:sldMk cId="3216098918" sldId="272"/>
            <ac:spMk id="18" creationId="{B0EE9E52-427D-46C9-B922-47F17E122C83}"/>
          </ac:spMkLst>
        </pc:spChg>
        <pc:spChg chg="add del mod">
          <ac:chgData name="Jan Van Kerckhove" userId="b9088a91-2952-4e17-8203-b924f9aca304" providerId="ADAL" clId="{3E37E55B-2946-47C3-8E22-3456811ED78A}" dt="2019-09-21T22:47:54.488" v="991" actId="478"/>
          <ac:spMkLst>
            <pc:docMk/>
            <pc:sldMk cId="3216098918" sldId="272"/>
            <ac:spMk id="20" creationId="{95690744-D2C5-45C8-8489-31E6051FAC65}"/>
          </ac:spMkLst>
        </pc:spChg>
        <pc:spChg chg="add del mod">
          <ac:chgData name="Jan Van Kerckhove" userId="b9088a91-2952-4e17-8203-b924f9aca304" providerId="ADAL" clId="{3E37E55B-2946-47C3-8E22-3456811ED78A}" dt="2019-09-21T22:47:54.488" v="991" actId="478"/>
          <ac:spMkLst>
            <pc:docMk/>
            <pc:sldMk cId="3216098918" sldId="272"/>
            <ac:spMk id="22" creationId="{01BFD725-5E0B-4718-B793-A3E2EB2BECA8}"/>
          </ac:spMkLst>
        </pc:spChg>
        <pc:spChg chg="add del mod">
          <ac:chgData name="Jan Van Kerckhove" userId="b9088a91-2952-4e17-8203-b924f9aca304" providerId="ADAL" clId="{3E37E55B-2946-47C3-8E22-3456811ED78A}" dt="2019-09-21T22:47:56.754" v="992" actId="478"/>
          <ac:spMkLst>
            <pc:docMk/>
            <pc:sldMk cId="3216098918" sldId="272"/>
            <ac:spMk id="24" creationId="{68F83350-DB37-4382-AC33-52DB99CBF8CA}"/>
          </ac:spMkLst>
        </pc:spChg>
        <pc:spChg chg="add del mod">
          <ac:chgData name="Jan Van Kerckhove" userId="b9088a91-2952-4e17-8203-b924f9aca304" providerId="ADAL" clId="{3E37E55B-2946-47C3-8E22-3456811ED78A}" dt="2019-09-21T22:47:54.488" v="991" actId="478"/>
          <ac:spMkLst>
            <pc:docMk/>
            <pc:sldMk cId="3216098918" sldId="272"/>
            <ac:spMk id="26" creationId="{1BFA36C1-08A8-4F9F-AE2D-E637957BC9D8}"/>
          </ac:spMkLst>
        </pc:spChg>
        <pc:spChg chg="add del mod">
          <ac:chgData name="Jan Van Kerckhove" userId="b9088a91-2952-4e17-8203-b924f9aca304" providerId="ADAL" clId="{3E37E55B-2946-47C3-8E22-3456811ED78A}" dt="2019-09-21T22:47:54.488" v="991" actId="478"/>
          <ac:spMkLst>
            <pc:docMk/>
            <pc:sldMk cId="3216098918" sldId="272"/>
            <ac:spMk id="28" creationId="{5D965FB6-A92A-4718-9A49-3125DD419406}"/>
          </ac:spMkLst>
        </pc:spChg>
        <pc:spChg chg="add del mod">
          <ac:chgData name="Jan Van Kerckhove" userId="b9088a91-2952-4e17-8203-b924f9aca304" providerId="ADAL" clId="{3E37E55B-2946-47C3-8E22-3456811ED78A}" dt="2019-09-21T22:47:54.488" v="991" actId="478"/>
          <ac:spMkLst>
            <pc:docMk/>
            <pc:sldMk cId="3216098918" sldId="272"/>
            <ac:spMk id="30" creationId="{C71CF453-E904-4531-985F-19628B475120}"/>
          </ac:spMkLst>
        </pc:spChg>
        <pc:spChg chg="add del mod">
          <ac:chgData name="Jan Van Kerckhove" userId="b9088a91-2952-4e17-8203-b924f9aca304" providerId="ADAL" clId="{3E37E55B-2946-47C3-8E22-3456811ED78A}" dt="2019-09-21T22:47:54.488" v="991" actId="478"/>
          <ac:spMkLst>
            <pc:docMk/>
            <pc:sldMk cId="3216098918" sldId="272"/>
            <ac:spMk id="32" creationId="{E4C6CB25-C1D0-429E-A6B5-8540180E38C0}"/>
          </ac:spMkLst>
        </pc:spChg>
        <pc:spChg chg="add del mod">
          <ac:chgData name="Jan Van Kerckhove" userId="b9088a91-2952-4e17-8203-b924f9aca304" providerId="ADAL" clId="{3E37E55B-2946-47C3-8E22-3456811ED78A}" dt="2019-09-21T22:47:54.488" v="991" actId="478"/>
          <ac:spMkLst>
            <pc:docMk/>
            <pc:sldMk cId="3216098918" sldId="272"/>
            <ac:spMk id="34" creationId="{A2178C4C-B138-469C-B8E8-B63C6E1732CE}"/>
          </ac:spMkLst>
        </pc:spChg>
        <pc:spChg chg="add del mod">
          <ac:chgData name="Jan Van Kerckhove" userId="b9088a91-2952-4e17-8203-b924f9aca304" providerId="ADAL" clId="{3E37E55B-2946-47C3-8E22-3456811ED78A}" dt="2019-09-21T22:47:54.488" v="991" actId="478"/>
          <ac:spMkLst>
            <pc:docMk/>
            <pc:sldMk cId="3216098918" sldId="272"/>
            <ac:spMk id="36" creationId="{6723E8FD-D48A-4C48-94DB-9B6D7D6B17C3}"/>
          </ac:spMkLst>
        </pc:spChg>
        <pc:spChg chg="add del mod">
          <ac:chgData name="Jan Van Kerckhove" userId="b9088a91-2952-4e17-8203-b924f9aca304" providerId="ADAL" clId="{3E37E55B-2946-47C3-8E22-3456811ED78A}" dt="2019-09-21T22:55:57.466" v="1120" actId="478"/>
          <ac:spMkLst>
            <pc:docMk/>
            <pc:sldMk cId="3216098918" sldId="272"/>
            <ac:spMk id="38" creationId="{45DAE41E-3DD7-4BE8-A69A-837609CB8EEA}"/>
          </ac:spMkLst>
        </pc:spChg>
        <pc:spChg chg="add del mod">
          <ac:chgData name="Jan Van Kerckhove" userId="b9088a91-2952-4e17-8203-b924f9aca304" providerId="ADAL" clId="{3E37E55B-2946-47C3-8E22-3456811ED78A}" dt="2019-09-21T22:55:57.466" v="1120" actId="478"/>
          <ac:spMkLst>
            <pc:docMk/>
            <pc:sldMk cId="3216098918" sldId="272"/>
            <ac:spMk id="40" creationId="{D94482AE-52D1-45EC-A661-6BA70544B8F5}"/>
          </ac:spMkLst>
        </pc:spChg>
        <pc:spChg chg="add del mod">
          <ac:chgData name="Jan Van Kerckhove" userId="b9088a91-2952-4e17-8203-b924f9aca304" providerId="ADAL" clId="{3E37E55B-2946-47C3-8E22-3456811ED78A}" dt="2019-09-21T22:55:57.466" v="1120" actId="478"/>
          <ac:spMkLst>
            <pc:docMk/>
            <pc:sldMk cId="3216098918" sldId="272"/>
            <ac:spMk id="42" creationId="{BBB9FD99-4047-4AF9-8F77-B5CFB2FC09D7}"/>
          </ac:spMkLst>
        </pc:spChg>
        <pc:spChg chg="add del mod">
          <ac:chgData name="Jan Van Kerckhove" userId="b9088a91-2952-4e17-8203-b924f9aca304" providerId="ADAL" clId="{3E37E55B-2946-47C3-8E22-3456811ED78A}" dt="2019-09-21T22:55:57.466" v="1120" actId="478"/>
          <ac:spMkLst>
            <pc:docMk/>
            <pc:sldMk cId="3216098918" sldId="272"/>
            <ac:spMk id="44" creationId="{419C0189-C137-4678-B8B1-07BB12D9D871}"/>
          </ac:spMkLst>
        </pc:spChg>
        <pc:spChg chg="add del mod">
          <ac:chgData name="Jan Van Kerckhove" userId="b9088a91-2952-4e17-8203-b924f9aca304" providerId="ADAL" clId="{3E37E55B-2946-47C3-8E22-3456811ED78A}" dt="2019-09-21T22:55:57.466" v="1120" actId="478"/>
          <ac:spMkLst>
            <pc:docMk/>
            <pc:sldMk cId="3216098918" sldId="272"/>
            <ac:spMk id="46" creationId="{B6A82240-106F-4A95-A167-2038C2F2C7D1}"/>
          </ac:spMkLst>
        </pc:spChg>
        <pc:spChg chg="add del mod">
          <ac:chgData name="Jan Van Kerckhove" userId="b9088a91-2952-4e17-8203-b924f9aca304" providerId="ADAL" clId="{3E37E55B-2946-47C3-8E22-3456811ED78A}" dt="2019-09-21T22:55:54.732" v="1119" actId="478"/>
          <ac:spMkLst>
            <pc:docMk/>
            <pc:sldMk cId="3216098918" sldId="272"/>
            <ac:spMk id="48" creationId="{FFF152B2-33F2-4043-BB8E-8AD2D33C9660}"/>
          </ac:spMkLst>
        </pc:spChg>
        <pc:spChg chg="add del mod">
          <ac:chgData name="Jan Van Kerckhove" userId="b9088a91-2952-4e17-8203-b924f9aca304" providerId="ADAL" clId="{3E37E55B-2946-47C3-8E22-3456811ED78A}" dt="2019-09-21T22:55:54.732" v="1119" actId="478"/>
          <ac:spMkLst>
            <pc:docMk/>
            <pc:sldMk cId="3216098918" sldId="272"/>
            <ac:spMk id="50" creationId="{26544932-7BDF-4474-AE1C-4CFE25ABA236}"/>
          </ac:spMkLst>
        </pc:spChg>
        <pc:spChg chg="add del mod">
          <ac:chgData name="Jan Van Kerckhove" userId="b9088a91-2952-4e17-8203-b924f9aca304" providerId="ADAL" clId="{3E37E55B-2946-47C3-8E22-3456811ED78A}" dt="2019-09-21T22:55:54.732" v="1119" actId="478"/>
          <ac:spMkLst>
            <pc:docMk/>
            <pc:sldMk cId="3216098918" sldId="272"/>
            <ac:spMk id="52" creationId="{50EA06E1-2CC4-4769-B7D2-808412EA1FA2}"/>
          </ac:spMkLst>
        </pc:spChg>
        <pc:spChg chg="add del mod">
          <ac:chgData name="Jan Van Kerckhove" userId="b9088a91-2952-4e17-8203-b924f9aca304" providerId="ADAL" clId="{3E37E55B-2946-47C3-8E22-3456811ED78A}" dt="2019-09-21T22:55:54.732" v="1119" actId="478"/>
          <ac:spMkLst>
            <pc:docMk/>
            <pc:sldMk cId="3216098918" sldId="272"/>
            <ac:spMk id="54" creationId="{13F1E572-2857-4E40-BE87-76163275DCC0}"/>
          </ac:spMkLst>
        </pc:spChg>
        <pc:spChg chg="add del mod">
          <ac:chgData name="Jan Van Kerckhove" userId="b9088a91-2952-4e17-8203-b924f9aca304" providerId="ADAL" clId="{3E37E55B-2946-47C3-8E22-3456811ED78A}" dt="2019-09-21T22:55:54.732" v="1119" actId="478"/>
          <ac:spMkLst>
            <pc:docMk/>
            <pc:sldMk cId="3216098918" sldId="272"/>
            <ac:spMk id="56" creationId="{7844FF51-5F53-4481-9B54-5D539838D747}"/>
          </ac:spMkLst>
        </pc:spChg>
        <pc:spChg chg="add del mod">
          <ac:chgData name="Jan Van Kerckhove" userId="b9088a91-2952-4e17-8203-b924f9aca304" providerId="ADAL" clId="{3E37E55B-2946-47C3-8E22-3456811ED78A}" dt="2019-09-21T22:55:54.732" v="1119" actId="478"/>
          <ac:spMkLst>
            <pc:docMk/>
            <pc:sldMk cId="3216098918" sldId="272"/>
            <ac:spMk id="58" creationId="{A05BC8D6-F022-44A1-A66E-A234A0C788A2}"/>
          </ac:spMkLst>
        </pc:spChg>
        <pc:spChg chg="add mod">
          <ac:chgData name="Jan Van Kerckhove" userId="b9088a91-2952-4e17-8203-b924f9aca304" providerId="ADAL" clId="{3E37E55B-2946-47C3-8E22-3456811ED78A}" dt="2019-09-21T22:56:06.029" v="1123" actId="1076"/>
          <ac:spMkLst>
            <pc:docMk/>
            <pc:sldMk cId="3216098918" sldId="272"/>
            <ac:spMk id="60" creationId="{BC0B5D95-6557-4D78-BAAF-76D75083D1A2}"/>
          </ac:spMkLst>
        </pc:spChg>
        <pc:spChg chg="add mod">
          <ac:chgData name="Jan Van Kerckhove" userId="b9088a91-2952-4e17-8203-b924f9aca304" providerId="ADAL" clId="{3E37E55B-2946-47C3-8E22-3456811ED78A}" dt="2019-09-21T22:56:07.014" v="1124"/>
          <ac:spMkLst>
            <pc:docMk/>
            <pc:sldMk cId="3216098918" sldId="272"/>
            <ac:spMk id="62" creationId="{AFA45832-ED53-4AF0-B426-897A760BA158}"/>
          </ac:spMkLst>
        </pc:spChg>
        <pc:spChg chg="add mod">
          <ac:chgData name="Jan Van Kerckhove" userId="b9088a91-2952-4e17-8203-b924f9aca304" providerId="ADAL" clId="{3E37E55B-2946-47C3-8E22-3456811ED78A}" dt="2019-09-21T22:56:07.561" v="1125"/>
          <ac:spMkLst>
            <pc:docMk/>
            <pc:sldMk cId="3216098918" sldId="272"/>
            <ac:spMk id="64" creationId="{8CC1FE5F-235C-4DE7-BC29-41B800F56E2A}"/>
          </ac:spMkLst>
        </pc:spChg>
        <pc:spChg chg="add mod">
          <ac:chgData name="Jan Van Kerckhove" userId="b9088a91-2952-4e17-8203-b924f9aca304" providerId="ADAL" clId="{3E37E55B-2946-47C3-8E22-3456811ED78A}" dt="2019-09-21T22:56:07.967" v="1126"/>
          <ac:spMkLst>
            <pc:docMk/>
            <pc:sldMk cId="3216098918" sldId="272"/>
            <ac:spMk id="66" creationId="{7C1A4481-01DE-426F-B0B3-5F67A1F07E2C}"/>
          </ac:spMkLst>
        </pc:spChg>
        <pc:spChg chg="add mod">
          <ac:chgData name="Jan Van Kerckhove" userId="b9088a91-2952-4e17-8203-b924f9aca304" providerId="ADAL" clId="{3E37E55B-2946-47C3-8E22-3456811ED78A}" dt="2019-09-21T22:56:08.389" v="1127"/>
          <ac:spMkLst>
            <pc:docMk/>
            <pc:sldMk cId="3216098918" sldId="272"/>
            <ac:spMk id="68" creationId="{70FEE8ED-CC97-42A7-A5F6-5DA02DD88632}"/>
          </ac:spMkLst>
        </pc:spChg>
        <pc:spChg chg="add mod">
          <ac:chgData name="Jan Van Kerckhove" userId="b9088a91-2952-4e17-8203-b924f9aca304" providerId="ADAL" clId="{3E37E55B-2946-47C3-8E22-3456811ED78A}" dt="2019-09-21T22:56:19.234" v="1130" actId="1076"/>
          <ac:spMkLst>
            <pc:docMk/>
            <pc:sldMk cId="3216098918" sldId="272"/>
            <ac:spMk id="70" creationId="{8B891BD7-57AB-4D01-8971-FA0B645F7B3A}"/>
          </ac:spMkLst>
        </pc:spChg>
        <pc:spChg chg="add mod">
          <ac:chgData name="Jan Van Kerckhove" userId="b9088a91-2952-4e17-8203-b924f9aca304" providerId="ADAL" clId="{3E37E55B-2946-47C3-8E22-3456811ED78A}" dt="2019-09-21T22:56:41.654" v="1138" actId="1076"/>
          <ac:spMkLst>
            <pc:docMk/>
            <pc:sldMk cId="3216098918" sldId="272"/>
            <ac:spMk id="72" creationId="{292EBBE3-9C32-4BE7-8526-D508F55EB707}"/>
          </ac:spMkLst>
        </pc:spChg>
        <pc:spChg chg="add mod">
          <ac:chgData name="Jan Van Kerckhove" userId="b9088a91-2952-4e17-8203-b924f9aca304" providerId="ADAL" clId="{3E37E55B-2946-47C3-8E22-3456811ED78A}" dt="2019-09-21T22:56:47.858" v="1140" actId="1076"/>
          <ac:spMkLst>
            <pc:docMk/>
            <pc:sldMk cId="3216098918" sldId="272"/>
            <ac:spMk id="74" creationId="{F804EE8A-A1C2-4362-9045-33FDC45EA8A2}"/>
          </ac:spMkLst>
        </pc:spChg>
        <pc:spChg chg="add mod">
          <ac:chgData name="Jan Van Kerckhove" userId="b9088a91-2952-4e17-8203-b924f9aca304" providerId="ADAL" clId="{3E37E55B-2946-47C3-8E22-3456811ED78A}" dt="2019-09-21T22:56:55.687" v="1142" actId="1076"/>
          <ac:spMkLst>
            <pc:docMk/>
            <pc:sldMk cId="3216098918" sldId="272"/>
            <ac:spMk id="76" creationId="{67361437-7AEE-435B-A490-55A2DAF9C14F}"/>
          </ac:spMkLst>
        </pc:spChg>
        <pc:picChg chg="add del mod">
          <ac:chgData name="Jan Van Kerckhove" userId="b9088a91-2952-4e17-8203-b924f9aca304" providerId="ADAL" clId="{3E37E55B-2946-47C3-8E22-3456811ED78A}" dt="2019-09-21T22:47:54.488" v="991" actId="478"/>
          <ac:picMkLst>
            <pc:docMk/>
            <pc:sldMk cId="3216098918" sldId="272"/>
            <ac:picMk id="13" creationId="{D04E59D8-A4B1-4731-9047-F9A9D3070107}"/>
          </ac:picMkLst>
        </pc:picChg>
        <pc:picChg chg="add del mod">
          <ac:chgData name="Jan Van Kerckhove" userId="b9088a91-2952-4e17-8203-b924f9aca304" providerId="ADAL" clId="{3E37E55B-2946-47C3-8E22-3456811ED78A}" dt="2019-09-21T22:47:54.488" v="991" actId="478"/>
          <ac:picMkLst>
            <pc:docMk/>
            <pc:sldMk cId="3216098918" sldId="272"/>
            <ac:picMk id="15" creationId="{F4E554F7-9884-4662-87D5-EE8F1D072F13}"/>
          </ac:picMkLst>
        </pc:picChg>
        <pc:picChg chg="add del mod">
          <ac:chgData name="Jan Van Kerckhove" userId="b9088a91-2952-4e17-8203-b924f9aca304" providerId="ADAL" clId="{3E37E55B-2946-47C3-8E22-3456811ED78A}" dt="2019-09-21T22:47:54.488" v="991" actId="478"/>
          <ac:picMkLst>
            <pc:docMk/>
            <pc:sldMk cId="3216098918" sldId="272"/>
            <ac:picMk id="17" creationId="{9AE2C2F1-C8E2-4B80-B7C8-A2DBF365A3EE}"/>
          </ac:picMkLst>
        </pc:picChg>
        <pc:picChg chg="add del mod">
          <ac:chgData name="Jan Van Kerckhove" userId="b9088a91-2952-4e17-8203-b924f9aca304" providerId="ADAL" clId="{3E37E55B-2946-47C3-8E22-3456811ED78A}" dt="2019-09-21T22:47:54.488" v="991" actId="478"/>
          <ac:picMkLst>
            <pc:docMk/>
            <pc:sldMk cId="3216098918" sldId="272"/>
            <ac:picMk id="19" creationId="{0738B85A-FDEC-4214-8C9F-58572D5A3E91}"/>
          </ac:picMkLst>
        </pc:picChg>
        <pc:picChg chg="add del mod">
          <ac:chgData name="Jan Van Kerckhove" userId="b9088a91-2952-4e17-8203-b924f9aca304" providerId="ADAL" clId="{3E37E55B-2946-47C3-8E22-3456811ED78A}" dt="2019-09-21T22:47:54.488" v="991" actId="478"/>
          <ac:picMkLst>
            <pc:docMk/>
            <pc:sldMk cId="3216098918" sldId="272"/>
            <ac:picMk id="21" creationId="{CF5C9C9A-045D-44B0-9FB4-462071B05D68}"/>
          </ac:picMkLst>
        </pc:picChg>
        <pc:picChg chg="add del mod">
          <ac:chgData name="Jan Van Kerckhove" userId="b9088a91-2952-4e17-8203-b924f9aca304" providerId="ADAL" clId="{3E37E55B-2946-47C3-8E22-3456811ED78A}" dt="2019-09-21T22:47:54.488" v="991" actId="478"/>
          <ac:picMkLst>
            <pc:docMk/>
            <pc:sldMk cId="3216098918" sldId="272"/>
            <ac:picMk id="23" creationId="{4535A62B-6BE3-4ED8-AC8C-A3270687FA1E}"/>
          </ac:picMkLst>
        </pc:picChg>
        <pc:picChg chg="add del mod">
          <ac:chgData name="Jan Van Kerckhove" userId="b9088a91-2952-4e17-8203-b924f9aca304" providerId="ADAL" clId="{3E37E55B-2946-47C3-8E22-3456811ED78A}" dt="2019-09-21T22:47:56.754" v="992" actId="478"/>
          <ac:picMkLst>
            <pc:docMk/>
            <pc:sldMk cId="3216098918" sldId="272"/>
            <ac:picMk id="25" creationId="{93A47E0B-EF7E-4D16-9DC0-95B41626FD12}"/>
          </ac:picMkLst>
        </pc:picChg>
        <pc:picChg chg="add del mod">
          <ac:chgData name="Jan Van Kerckhove" userId="b9088a91-2952-4e17-8203-b924f9aca304" providerId="ADAL" clId="{3E37E55B-2946-47C3-8E22-3456811ED78A}" dt="2019-09-21T22:47:54.488" v="991" actId="478"/>
          <ac:picMkLst>
            <pc:docMk/>
            <pc:sldMk cId="3216098918" sldId="272"/>
            <ac:picMk id="27" creationId="{E2B7BE63-B194-4EC4-85F8-1D961C9FE789}"/>
          </ac:picMkLst>
        </pc:picChg>
        <pc:picChg chg="add del mod">
          <ac:chgData name="Jan Van Kerckhove" userId="b9088a91-2952-4e17-8203-b924f9aca304" providerId="ADAL" clId="{3E37E55B-2946-47C3-8E22-3456811ED78A}" dt="2019-09-21T22:47:54.488" v="991" actId="478"/>
          <ac:picMkLst>
            <pc:docMk/>
            <pc:sldMk cId="3216098918" sldId="272"/>
            <ac:picMk id="29" creationId="{DC2844F9-77C0-469B-8FEA-6C722FB297F2}"/>
          </ac:picMkLst>
        </pc:picChg>
        <pc:picChg chg="add del mod">
          <ac:chgData name="Jan Van Kerckhove" userId="b9088a91-2952-4e17-8203-b924f9aca304" providerId="ADAL" clId="{3E37E55B-2946-47C3-8E22-3456811ED78A}" dt="2019-09-21T22:47:54.488" v="991" actId="478"/>
          <ac:picMkLst>
            <pc:docMk/>
            <pc:sldMk cId="3216098918" sldId="272"/>
            <ac:picMk id="31" creationId="{121207AF-582F-4C02-9A73-BD04D719710C}"/>
          </ac:picMkLst>
        </pc:picChg>
        <pc:picChg chg="add del mod">
          <ac:chgData name="Jan Van Kerckhove" userId="b9088a91-2952-4e17-8203-b924f9aca304" providerId="ADAL" clId="{3E37E55B-2946-47C3-8E22-3456811ED78A}" dt="2019-09-21T22:47:54.488" v="991" actId="478"/>
          <ac:picMkLst>
            <pc:docMk/>
            <pc:sldMk cId="3216098918" sldId="272"/>
            <ac:picMk id="33" creationId="{CA005F5F-AF42-42F3-BB66-D52D56B2A219}"/>
          </ac:picMkLst>
        </pc:picChg>
        <pc:picChg chg="add del mod">
          <ac:chgData name="Jan Van Kerckhove" userId="b9088a91-2952-4e17-8203-b924f9aca304" providerId="ADAL" clId="{3E37E55B-2946-47C3-8E22-3456811ED78A}" dt="2019-09-21T22:47:54.488" v="991" actId="478"/>
          <ac:picMkLst>
            <pc:docMk/>
            <pc:sldMk cId="3216098918" sldId="272"/>
            <ac:picMk id="35" creationId="{006F27EA-91FD-4299-BE75-705CBAE6E9A3}"/>
          </ac:picMkLst>
        </pc:picChg>
        <pc:picChg chg="add del mod">
          <ac:chgData name="Jan Van Kerckhove" userId="b9088a91-2952-4e17-8203-b924f9aca304" providerId="ADAL" clId="{3E37E55B-2946-47C3-8E22-3456811ED78A}" dt="2019-09-21T22:47:54.488" v="991" actId="478"/>
          <ac:picMkLst>
            <pc:docMk/>
            <pc:sldMk cId="3216098918" sldId="272"/>
            <ac:picMk id="37" creationId="{7555A5E2-23C6-47DD-B3B3-8F3E958EF0A5}"/>
          </ac:picMkLst>
        </pc:picChg>
        <pc:picChg chg="add del mod">
          <ac:chgData name="Jan Van Kerckhove" userId="b9088a91-2952-4e17-8203-b924f9aca304" providerId="ADAL" clId="{3E37E55B-2946-47C3-8E22-3456811ED78A}" dt="2019-09-21T22:55:57.466" v="1120" actId="478"/>
          <ac:picMkLst>
            <pc:docMk/>
            <pc:sldMk cId="3216098918" sldId="272"/>
            <ac:picMk id="39" creationId="{4E042EB0-F10D-4BB4-B5EF-2B7F515B4B75}"/>
          </ac:picMkLst>
        </pc:picChg>
        <pc:picChg chg="add del mod">
          <ac:chgData name="Jan Van Kerckhove" userId="b9088a91-2952-4e17-8203-b924f9aca304" providerId="ADAL" clId="{3E37E55B-2946-47C3-8E22-3456811ED78A}" dt="2019-09-21T22:55:57.466" v="1120" actId="478"/>
          <ac:picMkLst>
            <pc:docMk/>
            <pc:sldMk cId="3216098918" sldId="272"/>
            <ac:picMk id="41" creationId="{43A5C277-4913-493E-AB6A-1AAC9C180BCA}"/>
          </ac:picMkLst>
        </pc:picChg>
        <pc:picChg chg="add del mod">
          <ac:chgData name="Jan Van Kerckhove" userId="b9088a91-2952-4e17-8203-b924f9aca304" providerId="ADAL" clId="{3E37E55B-2946-47C3-8E22-3456811ED78A}" dt="2019-09-21T22:55:57.466" v="1120" actId="478"/>
          <ac:picMkLst>
            <pc:docMk/>
            <pc:sldMk cId="3216098918" sldId="272"/>
            <ac:picMk id="43" creationId="{41B0BEFB-6B7C-401A-9688-E102B04DE44D}"/>
          </ac:picMkLst>
        </pc:picChg>
        <pc:picChg chg="add del mod">
          <ac:chgData name="Jan Van Kerckhove" userId="b9088a91-2952-4e17-8203-b924f9aca304" providerId="ADAL" clId="{3E37E55B-2946-47C3-8E22-3456811ED78A}" dt="2019-09-21T22:55:57.466" v="1120" actId="478"/>
          <ac:picMkLst>
            <pc:docMk/>
            <pc:sldMk cId="3216098918" sldId="272"/>
            <ac:picMk id="45" creationId="{F2DC501D-5ED7-44E0-8BD2-37F1E58F8328}"/>
          </ac:picMkLst>
        </pc:picChg>
        <pc:picChg chg="add del mod">
          <ac:chgData name="Jan Van Kerckhove" userId="b9088a91-2952-4e17-8203-b924f9aca304" providerId="ADAL" clId="{3E37E55B-2946-47C3-8E22-3456811ED78A}" dt="2019-09-21T22:55:57.466" v="1120" actId="478"/>
          <ac:picMkLst>
            <pc:docMk/>
            <pc:sldMk cId="3216098918" sldId="272"/>
            <ac:picMk id="47" creationId="{1FD9E886-9A8F-4508-83B9-ADEB51588867}"/>
          </ac:picMkLst>
        </pc:picChg>
        <pc:picChg chg="add del mod">
          <ac:chgData name="Jan Van Kerckhove" userId="b9088a91-2952-4e17-8203-b924f9aca304" providerId="ADAL" clId="{3E37E55B-2946-47C3-8E22-3456811ED78A}" dt="2019-09-21T22:55:54.732" v="1119" actId="478"/>
          <ac:picMkLst>
            <pc:docMk/>
            <pc:sldMk cId="3216098918" sldId="272"/>
            <ac:picMk id="49" creationId="{967F5F32-0348-468C-8BB1-994E73389CFB}"/>
          </ac:picMkLst>
        </pc:picChg>
        <pc:picChg chg="add del mod">
          <ac:chgData name="Jan Van Kerckhove" userId="b9088a91-2952-4e17-8203-b924f9aca304" providerId="ADAL" clId="{3E37E55B-2946-47C3-8E22-3456811ED78A}" dt="2019-09-21T22:55:54.732" v="1119" actId="478"/>
          <ac:picMkLst>
            <pc:docMk/>
            <pc:sldMk cId="3216098918" sldId="272"/>
            <ac:picMk id="51" creationId="{344D482A-1B29-4A34-9F90-49D63CF1A4F3}"/>
          </ac:picMkLst>
        </pc:picChg>
        <pc:picChg chg="add del mod">
          <ac:chgData name="Jan Van Kerckhove" userId="b9088a91-2952-4e17-8203-b924f9aca304" providerId="ADAL" clId="{3E37E55B-2946-47C3-8E22-3456811ED78A}" dt="2019-09-21T22:55:54.732" v="1119" actId="478"/>
          <ac:picMkLst>
            <pc:docMk/>
            <pc:sldMk cId="3216098918" sldId="272"/>
            <ac:picMk id="53" creationId="{39370F7A-9EEB-427B-99B2-3C1226A3CE60}"/>
          </ac:picMkLst>
        </pc:picChg>
        <pc:picChg chg="add del mod">
          <ac:chgData name="Jan Van Kerckhove" userId="b9088a91-2952-4e17-8203-b924f9aca304" providerId="ADAL" clId="{3E37E55B-2946-47C3-8E22-3456811ED78A}" dt="2019-09-21T22:55:54.732" v="1119" actId="478"/>
          <ac:picMkLst>
            <pc:docMk/>
            <pc:sldMk cId="3216098918" sldId="272"/>
            <ac:picMk id="55" creationId="{2FC6CB82-6C13-4EB6-9DA7-9ADE5151477F}"/>
          </ac:picMkLst>
        </pc:picChg>
        <pc:picChg chg="add del mod">
          <ac:chgData name="Jan Van Kerckhove" userId="b9088a91-2952-4e17-8203-b924f9aca304" providerId="ADAL" clId="{3E37E55B-2946-47C3-8E22-3456811ED78A}" dt="2019-09-21T22:55:54.732" v="1119" actId="478"/>
          <ac:picMkLst>
            <pc:docMk/>
            <pc:sldMk cId="3216098918" sldId="272"/>
            <ac:picMk id="57" creationId="{F174D63B-4397-4D54-88B5-6CDDBC1C789D}"/>
          </ac:picMkLst>
        </pc:picChg>
        <pc:picChg chg="add del mod">
          <ac:chgData name="Jan Van Kerckhove" userId="b9088a91-2952-4e17-8203-b924f9aca304" providerId="ADAL" clId="{3E37E55B-2946-47C3-8E22-3456811ED78A}" dt="2019-09-21T22:55:54.732" v="1119" actId="478"/>
          <ac:picMkLst>
            <pc:docMk/>
            <pc:sldMk cId="3216098918" sldId="272"/>
            <ac:picMk id="59" creationId="{E3D6483B-4A60-443D-B026-DD41AA12B2E1}"/>
          </ac:picMkLst>
        </pc:picChg>
        <pc:picChg chg="add mod">
          <ac:chgData name="Jan Van Kerckhove" userId="b9088a91-2952-4e17-8203-b924f9aca304" providerId="ADAL" clId="{3E37E55B-2946-47C3-8E22-3456811ED78A}" dt="2019-09-21T22:56:06.029" v="1123" actId="1076"/>
          <ac:picMkLst>
            <pc:docMk/>
            <pc:sldMk cId="3216098918" sldId="272"/>
            <ac:picMk id="61" creationId="{30A52FA3-ABE6-4AEF-8480-E001428BAC57}"/>
          </ac:picMkLst>
        </pc:picChg>
        <pc:picChg chg="add mod">
          <ac:chgData name="Jan Van Kerckhove" userId="b9088a91-2952-4e17-8203-b924f9aca304" providerId="ADAL" clId="{3E37E55B-2946-47C3-8E22-3456811ED78A}" dt="2019-09-21T22:56:07.014" v="1124"/>
          <ac:picMkLst>
            <pc:docMk/>
            <pc:sldMk cId="3216098918" sldId="272"/>
            <ac:picMk id="63" creationId="{CA9C6D81-FC70-47F4-B01B-17EF10F9F90C}"/>
          </ac:picMkLst>
        </pc:picChg>
        <pc:picChg chg="add mod">
          <ac:chgData name="Jan Van Kerckhove" userId="b9088a91-2952-4e17-8203-b924f9aca304" providerId="ADAL" clId="{3E37E55B-2946-47C3-8E22-3456811ED78A}" dt="2019-09-21T22:56:07.561" v="1125"/>
          <ac:picMkLst>
            <pc:docMk/>
            <pc:sldMk cId="3216098918" sldId="272"/>
            <ac:picMk id="65" creationId="{7D1DA569-2C0B-4887-8A95-E2518DACBC78}"/>
          </ac:picMkLst>
        </pc:picChg>
        <pc:picChg chg="add mod">
          <ac:chgData name="Jan Van Kerckhove" userId="b9088a91-2952-4e17-8203-b924f9aca304" providerId="ADAL" clId="{3E37E55B-2946-47C3-8E22-3456811ED78A}" dt="2019-09-21T22:56:07.967" v="1126"/>
          <ac:picMkLst>
            <pc:docMk/>
            <pc:sldMk cId="3216098918" sldId="272"/>
            <ac:picMk id="67" creationId="{FA5DAAC0-0C2A-4586-A606-FF199994A164}"/>
          </ac:picMkLst>
        </pc:picChg>
        <pc:picChg chg="add mod">
          <ac:chgData name="Jan Van Kerckhove" userId="b9088a91-2952-4e17-8203-b924f9aca304" providerId="ADAL" clId="{3E37E55B-2946-47C3-8E22-3456811ED78A}" dt="2019-09-21T22:56:08.389" v="1127"/>
          <ac:picMkLst>
            <pc:docMk/>
            <pc:sldMk cId="3216098918" sldId="272"/>
            <ac:picMk id="69" creationId="{39DE99F5-9630-479B-857B-75A01F89ED76}"/>
          </ac:picMkLst>
        </pc:picChg>
        <pc:picChg chg="add mod">
          <ac:chgData name="Jan Van Kerckhove" userId="b9088a91-2952-4e17-8203-b924f9aca304" providerId="ADAL" clId="{3E37E55B-2946-47C3-8E22-3456811ED78A}" dt="2019-09-21T22:56:29.533" v="1135" actId="1035"/>
          <ac:picMkLst>
            <pc:docMk/>
            <pc:sldMk cId="3216098918" sldId="272"/>
            <ac:picMk id="71" creationId="{119F2800-099B-4F83-8573-C0FDC40321D7}"/>
          </ac:picMkLst>
        </pc:picChg>
        <pc:picChg chg="add mod">
          <ac:chgData name="Jan Van Kerckhove" userId="b9088a91-2952-4e17-8203-b924f9aca304" providerId="ADAL" clId="{3E37E55B-2946-47C3-8E22-3456811ED78A}" dt="2019-09-21T22:56:41.654" v="1138" actId="1076"/>
          <ac:picMkLst>
            <pc:docMk/>
            <pc:sldMk cId="3216098918" sldId="272"/>
            <ac:picMk id="73" creationId="{4DEE33CA-D953-44CC-B3EB-B8C0DED32A04}"/>
          </ac:picMkLst>
        </pc:picChg>
        <pc:picChg chg="add mod">
          <ac:chgData name="Jan Van Kerckhove" userId="b9088a91-2952-4e17-8203-b924f9aca304" providerId="ADAL" clId="{3E37E55B-2946-47C3-8E22-3456811ED78A}" dt="2019-09-21T22:56:47.858" v="1140" actId="1076"/>
          <ac:picMkLst>
            <pc:docMk/>
            <pc:sldMk cId="3216098918" sldId="272"/>
            <ac:picMk id="75" creationId="{39E7704F-78EA-443B-911C-E3FC89046FC5}"/>
          </ac:picMkLst>
        </pc:picChg>
        <pc:picChg chg="add mod">
          <ac:chgData name="Jan Van Kerckhove" userId="b9088a91-2952-4e17-8203-b924f9aca304" providerId="ADAL" clId="{3E37E55B-2946-47C3-8E22-3456811ED78A}" dt="2019-09-21T22:56:55.687" v="1142" actId="1076"/>
          <ac:picMkLst>
            <pc:docMk/>
            <pc:sldMk cId="3216098918" sldId="272"/>
            <ac:picMk id="77" creationId="{DE53E82B-2D5F-42A6-9A5B-C36A930F131B}"/>
          </ac:picMkLst>
        </pc:picChg>
        <pc:picChg chg="add mod">
          <ac:chgData name="Jan Van Kerckhove" userId="b9088a91-2952-4e17-8203-b924f9aca304" providerId="ADAL" clId="{3E37E55B-2946-47C3-8E22-3456811ED78A}" dt="2019-09-21T22:56:02.294" v="1121" actId="1076"/>
          <ac:picMkLst>
            <pc:docMk/>
            <pc:sldMk cId="3216098918" sldId="272"/>
            <ac:picMk id="1026" creationId="{CF36582D-6BAB-40B8-82B3-95F29F0653AC}"/>
          </ac:picMkLst>
        </pc:picChg>
      </pc:sldChg>
      <pc:sldChg chg="addSp delSp modSp add">
        <pc:chgData name="Jan Van Kerckhove" userId="b9088a91-2952-4e17-8203-b924f9aca304" providerId="ADAL" clId="{3E37E55B-2946-47C3-8E22-3456811ED78A}" dt="2019-09-21T22:47:49.597" v="990" actId="1076"/>
        <pc:sldMkLst>
          <pc:docMk/>
          <pc:sldMk cId="3755166898" sldId="273"/>
        </pc:sldMkLst>
        <pc:spChg chg="add mod">
          <ac:chgData name="Jan Van Kerckhove" userId="b9088a91-2952-4e17-8203-b924f9aca304" providerId="ADAL" clId="{3E37E55B-2946-47C3-8E22-3456811ED78A}" dt="2019-09-21T22:47:25.509" v="980" actId="1582"/>
          <ac:spMkLst>
            <pc:docMk/>
            <pc:sldMk cId="3755166898" sldId="273"/>
            <ac:spMk id="2" creationId="{1A29AC49-5736-4210-9280-72463ABBCF04}"/>
          </ac:spMkLst>
        </pc:spChg>
        <pc:spChg chg="mod">
          <ac:chgData name="Jan Van Kerckhove" userId="b9088a91-2952-4e17-8203-b924f9aca304" providerId="ADAL" clId="{3E37E55B-2946-47C3-8E22-3456811ED78A}" dt="2019-09-21T22:47:33.736" v="982" actId="1076"/>
          <ac:spMkLst>
            <pc:docMk/>
            <pc:sldMk cId="3755166898" sldId="273"/>
            <ac:spMk id="3" creationId="{32D25B6D-D484-4CDE-A58E-9AB8A4C03FFD}"/>
          </ac:spMkLst>
        </pc:spChg>
        <pc:spChg chg="del">
          <ac:chgData name="Jan Van Kerckhove" userId="b9088a91-2952-4e17-8203-b924f9aca304" providerId="ADAL" clId="{3E37E55B-2946-47C3-8E22-3456811ED78A}" dt="2019-09-21T22:45:12.835" v="951" actId="478"/>
          <ac:spMkLst>
            <pc:docMk/>
            <pc:sldMk cId="3755166898" sldId="273"/>
            <ac:spMk id="12" creationId="{EEA98D8C-6C08-4E26-8898-12123BE46787}"/>
          </ac:spMkLst>
        </pc:spChg>
        <pc:spChg chg="del">
          <ac:chgData name="Jan Van Kerckhove" userId="b9088a91-2952-4e17-8203-b924f9aca304" providerId="ADAL" clId="{3E37E55B-2946-47C3-8E22-3456811ED78A}" dt="2019-09-21T22:45:12.835" v="951" actId="478"/>
          <ac:spMkLst>
            <pc:docMk/>
            <pc:sldMk cId="3755166898" sldId="273"/>
            <ac:spMk id="14" creationId="{0F99F2B0-96BA-49E7-AE22-F21949C7469F}"/>
          </ac:spMkLst>
        </pc:spChg>
        <pc:spChg chg="del">
          <ac:chgData name="Jan Van Kerckhove" userId="b9088a91-2952-4e17-8203-b924f9aca304" providerId="ADAL" clId="{3E37E55B-2946-47C3-8E22-3456811ED78A}" dt="2019-09-21T22:45:12.835" v="951" actId="478"/>
          <ac:spMkLst>
            <pc:docMk/>
            <pc:sldMk cId="3755166898" sldId="273"/>
            <ac:spMk id="16" creationId="{82CF842C-0DF5-4E63-9F22-2A974A6D87BF}"/>
          </ac:spMkLst>
        </pc:spChg>
        <pc:spChg chg="del">
          <ac:chgData name="Jan Van Kerckhove" userId="b9088a91-2952-4e17-8203-b924f9aca304" providerId="ADAL" clId="{3E37E55B-2946-47C3-8E22-3456811ED78A}" dt="2019-09-21T22:45:12.835" v="951" actId="478"/>
          <ac:spMkLst>
            <pc:docMk/>
            <pc:sldMk cId="3755166898" sldId="273"/>
            <ac:spMk id="18" creationId="{B0EE9E52-427D-46C9-B922-47F17E122C83}"/>
          </ac:spMkLst>
        </pc:spChg>
        <pc:spChg chg="del">
          <ac:chgData name="Jan Van Kerckhove" userId="b9088a91-2952-4e17-8203-b924f9aca304" providerId="ADAL" clId="{3E37E55B-2946-47C3-8E22-3456811ED78A}" dt="2019-09-21T22:45:12.835" v="951" actId="478"/>
          <ac:spMkLst>
            <pc:docMk/>
            <pc:sldMk cId="3755166898" sldId="273"/>
            <ac:spMk id="20" creationId="{95690744-D2C5-45C8-8489-31E6051FAC65}"/>
          </ac:spMkLst>
        </pc:spChg>
        <pc:spChg chg="del">
          <ac:chgData name="Jan Van Kerckhove" userId="b9088a91-2952-4e17-8203-b924f9aca304" providerId="ADAL" clId="{3E37E55B-2946-47C3-8E22-3456811ED78A}" dt="2019-09-21T22:45:12.835" v="951" actId="478"/>
          <ac:spMkLst>
            <pc:docMk/>
            <pc:sldMk cId="3755166898" sldId="273"/>
            <ac:spMk id="22" creationId="{01BFD725-5E0B-4718-B793-A3E2EB2BECA8}"/>
          </ac:spMkLst>
        </pc:spChg>
        <pc:spChg chg="del">
          <ac:chgData name="Jan Van Kerckhove" userId="b9088a91-2952-4e17-8203-b924f9aca304" providerId="ADAL" clId="{3E37E55B-2946-47C3-8E22-3456811ED78A}" dt="2019-09-21T22:45:27.322" v="953" actId="478"/>
          <ac:spMkLst>
            <pc:docMk/>
            <pc:sldMk cId="3755166898" sldId="273"/>
            <ac:spMk id="24" creationId="{68F83350-DB37-4382-AC33-52DB99CBF8CA}"/>
          </ac:spMkLst>
        </pc:spChg>
        <pc:spChg chg="del">
          <ac:chgData name="Jan Van Kerckhove" userId="b9088a91-2952-4e17-8203-b924f9aca304" providerId="ADAL" clId="{3E37E55B-2946-47C3-8E22-3456811ED78A}" dt="2019-09-21T22:45:12.835" v="951" actId="478"/>
          <ac:spMkLst>
            <pc:docMk/>
            <pc:sldMk cId="3755166898" sldId="273"/>
            <ac:spMk id="26" creationId="{1BFA36C1-08A8-4F9F-AE2D-E637957BC9D8}"/>
          </ac:spMkLst>
        </pc:spChg>
        <pc:spChg chg="del">
          <ac:chgData name="Jan Van Kerckhove" userId="b9088a91-2952-4e17-8203-b924f9aca304" providerId="ADAL" clId="{3E37E55B-2946-47C3-8E22-3456811ED78A}" dt="2019-09-21T22:45:12.835" v="951" actId="478"/>
          <ac:spMkLst>
            <pc:docMk/>
            <pc:sldMk cId="3755166898" sldId="273"/>
            <ac:spMk id="28" creationId="{5D965FB6-A92A-4718-9A49-3125DD419406}"/>
          </ac:spMkLst>
        </pc:spChg>
        <pc:spChg chg="del">
          <ac:chgData name="Jan Van Kerckhove" userId="b9088a91-2952-4e17-8203-b924f9aca304" providerId="ADAL" clId="{3E37E55B-2946-47C3-8E22-3456811ED78A}" dt="2019-09-21T22:45:12.835" v="951" actId="478"/>
          <ac:spMkLst>
            <pc:docMk/>
            <pc:sldMk cId="3755166898" sldId="273"/>
            <ac:spMk id="30" creationId="{C71CF453-E904-4531-985F-19628B475120}"/>
          </ac:spMkLst>
        </pc:spChg>
        <pc:spChg chg="del">
          <ac:chgData name="Jan Van Kerckhove" userId="b9088a91-2952-4e17-8203-b924f9aca304" providerId="ADAL" clId="{3E37E55B-2946-47C3-8E22-3456811ED78A}" dt="2019-09-21T22:45:12.835" v="951" actId="478"/>
          <ac:spMkLst>
            <pc:docMk/>
            <pc:sldMk cId="3755166898" sldId="273"/>
            <ac:spMk id="32" creationId="{E4C6CB25-C1D0-429E-A6B5-8540180E38C0}"/>
          </ac:spMkLst>
        </pc:spChg>
        <pc:spChg chg="del">
          <ac:chgData name="Jan Van Kerckhove" userId="b9088a91-2952-4e17-8203-b924f9aca304" providerId="ADAL" clId="{3E37E55B-2946-47C3-8E22-3456811ED78A}" dt="2019-09-21T22:45:12.835" v="951" actId="478"/>
          <ac:spMkLst>
            <pc:docMk/>
            <pc:sldMk cId="3755166898" sldId="273"/>
            <ac:spMk id="34" creationId="{A2178C4C-B138-469C-B8E8-B63C6E1732CE}"/>
          </ac:spMkLst>
        </pc:spChg>
        <pc:spChg chg="del">
          <ac:chgData name="Jan Van Kerckhove" userId="b9088a91-2952-4e17-8203-b924f9aca304" providerId="ADAL" clId="{3E37E55B-2946-47C3-8E22-3456811ED78A}" dt="2019-09-21T22:45:12.835" v="951" actId="478"/>
          <ac:spMkLst>
            <pc:docMk/>
            <pc:sldMk cId="3755166898" sldId="273"/>
            <ac:spMk id="36" creationId="{6723E8FD-D48A-4C48-94DB-9B6D7D6B17C3}"/>
          </ac:spMkLst>
        </pc:spChg>
        <pc:spChg chg="add mod">
          <ac:chgData name="Jan Van Kerckhove" userId="b9088a91-2952-4e17-8203-b924f9aca304" providerId="ADAL" clId="{3E37E55B-2946-47C3-8E22-3456811ED78A}" dt="2019-09-21T22:47:39.236" v="984" actId="1076"/>
          <ac:spMkLst>
            <pc:docMk/>
            <pc:sldMk cId="3755166898" sldId="273"/>
            <ac:spMk id="38" creationId="{F5584959-956F-4BBB-B512-B73692591009}"/>
          </ac:spMkLst>
        </pc:spChg>
        <pc:spChg chg="add mod">
          <ac:chgData name="Jan Van Kerckhove" userId="b9088a91-2952-4e17-8203-b924f9aca304" providerId="ADAL" clId="{3E37E55B-2946-47C3-8E22-3456811ED78A}" dt="2019-09-21T22:47:39.236" v="984" actId="1076"/>
          <ac:spMkLst>
            <pc:docMk/>
            <pc:sldMk cId="3755166898" sldId="273"/>
            <ac:spMk id="39" creationId="{103461DA-2B3C-45CF-9C5C-DB6010F482C4}"/>
          </ac:spMkLst>
        </pc:spChg>
        <pc:spChg chg="add mod">
          <ac:chgData name="Jan Van Kerckhove" userId="b9088a91-2952-4e17-8203-b924f9aca304" providerId="ADAL" clId="{3E37E55B-2946-47C3-8E22-3456811ED78A}" dt="2019-09-21T22:47:39.830" v="985"/>
          <ac:spMkLst>
            <pc:docMk/>
            <pc:sldMk cId="3755166898" sldId="273"/>
            <ac:spMk id="40" creationId="{486F8E97-F366-45B8-AFDE-2439B02B1ADC}"/>
          </ac:spMkLst>
        </pc:spChg>
        <pc:spChg chg="add mod">
          <ac:chgData name="Jan Van Kerckhove" userId="b9088a91-2952-4e17-8203-b924f9aca304" providerId="ADAL" clId="{3E37E55B-2946-47C3-8E22-3456811ED78A}" dt="2019-09-21T22:47:39.830" v="985"/>
          <ac:spMkLst>
            <pc:docMk/>
            <pc:sldMk cId="3755166898" sldId="273"/>
            <ac:spMk id="41" creationId="{8D604EA4-B5F3-40CA-9F3D-A0E7F5BF47D9}"/>
          </ac:spMkLst>
        </pc:spChg>
        <pc:spChg chg="add mod">
          <ac:chgData name="Jan Van Kerckhove" userId="b9088a91-2952-4e17-8203-b924f9aca304" providerId="ADAL" clId="{3E37E55B-2946-47C3-8E22-3456811ED78A}" dt="2019-09-21T22:47:40.518" v="986"/>
          <ac:spMkLst>
            <pc:docMk/>
            <pc:sldMk cId="3755166898" sldId="273"/>
            <ac:spMk id="42" creationId="{AD225FB6-1D21-41CC-A638-8EC1FBFB1B14}"/>
          </ac:spMkLst>
        </pc:spChg>
        <pc:spChg chg="add mod">
          <ac:chgData name="Jan Van Kerckhove" userId="b9088a91-2952-4e17-8203-b924f9aca304" providerId="ADAL" clId="{3E37E55B-2946-47C3-8E22-3456811ED78A}" dt="2019-09-21T22:47:40.518" v="986"/>
          <ac:spMkLst>
            <pc:docMk/>
            <pc:sldMk cId="3755166898" sldId="273"/>
            <ac:spMk id="43" creationId="{BAE560C6-D5BB-4781-BEA5-1A4E8D7ED228}"/>
          </ac:spMkLst>
        </pc:spChg>
        <pc:spChg chg="add mod">
          <ac:chgData name="Jan Van Kerckhove" userId="b9088a91-2952-4e17-8203-b924f9aca304" providerId="ADAL" clId="{3E37E55B-2946-47C3-8E22-3456811ED78A}" dt="2019-09-21T22:47:40.908" v="987"/>
          <ac:spMkLst>
            <pc:docMk/>
            <pc:sldMk cId="3755166898" sldId="273"/>
            <ac:spMk id="44" creationId="{B439BA2B-79D8-4E05-BF5A-FC845D7C995D}"/>
          </ac:spMkLst>
        </pc:spChg>
        <pc:spChg chg="add mod">
          <ac:chgData name="Jan Van Kerckhove" userId="b9088a91-2952-4e17-8203-b924f9aca304" providerId="ADAL" clId="{3E37E55B-2946-47C3-8E22-3456811ED78A}" dt="2019-09-21T22:47:40.908" v="987"/>
          <ac:spMkLst>
            <pc:docMk/>
            <pc:sldMk cId="3755166898" sldId="273"/>
            <ac:spMk id="45" creationId="{005A0CBE-15B1-451F-9186-5B37AC13101A}"/>
          </ac:spMkLst>
        </pc:spChg>
        <pc:spChg chg="add mod">
          <ac:chgData name="Jan Van Kerckhove" userId="b9088a91-2952-4e17-8203-b924f9aca304" providerId="ADAL" clId="{3E37E55B-2946-47C3-8E22-3456811ED78A}" dt="2019-09-21T22:47:41.283" v="988"/>
          <ac:spMkLst>
            <pc:docMk/>
            <pc:sldMk cId="3755166898" sldId="273"/>
            <ac:spMk id="46" creationId="{8A77F56E-D7F1-45E1-8371-CAF3296EEF8D}"/>
          </ac:spMkLst>
        </pc:spChg>
        <pc:spChg chg="add mod">
          <ac:chgData name="Jan Van Kerckhove" userId="b9088a91-2952-4e17-8203-b924f9aca304" providerId="ADAL" clId="{3E37E55B-2946-47C3-8E22-3456811ED78A}" dt="2019-09-21T22:47:41.283" v="988"/>
          <ac:spMkLst>
            <pc:docMk/>
            <pc:sldMk cId="3755166898" sldId="273"/>
            <ac:spMk id="47" creationId="{ED0D5274-CFB7-40E0-A617-03465BF11395}"/>
          </ac:spMkLst>
        </pc:spChg>
        <pc:spChg chg="add mod">
          <ac:chgData name="Jan Van Kerckhove" userId="b9088a91-2952-4e17-8203-b924f9aca304" providerId="ADAL" clId="{3E37E55B-2946-47C3-8E22-3456811ED78A}" dt="2019-09-21T22:47:49.597" v="990" actId="1076"/>
          <ac:spMkLst>
            <pc:docMk/>
            <pc:sldMk cId="3755166898" sldId="273"/>
            <ac:spMk id="48" creationId="{3CBAF0DC-E104-4C4E-9B1A-CB5D6A114B4C}"/>
          </ac:spMkLst>
        </pc:spChg>
        <pc:spChg chg="add mod">
          <ac:chgData name="Jan Van Kerckhove" userId="b9088a91-2952-4e17-8203-b924f9aca304" providerId="ADAL" clId="{3E37E55B-2946-47C3-8E22-3456811ED78A}" dt="2019-09-21T22:47:49.597" v="990" actId="1076"/>
          <ac:spMkLst>
            <pc:docMk/>
            <pc:sldMk cId="3755166898" sldId="273"/>
            <ac:spMk id="49" creationId="{443179EE-7197-40CB-BA30-4855E8950289}"/>
          </ac:spMkLst>
        </pc:spChg>
        <pc:spChg chg="add mod">
          <ac:chgData name="Jan Van Kerckhove" userId="b9088a91-2952-4e17-8203-b924f9aca304" providerId="ADAL" clId="{3E37E55B-2946-47C3-8E22-3456811ED78A}" dt="2019-09-21T22:47:49.597" v="990" actId="1076"/>
          <ac:spMkLst>
            <pc:docMk/>
            <pc:sldMk cId="3755166898" sldId="273"/>
            <ac:spMk id="50" creationId="{D8EE7B6A-EFE7-4918-84B2-5E958AC199F7}"/>
          </ac:spMkLst>
        </pc:spChg>
        <pc:spChg chg="add mod">
          <ac:chgData name="Jan Van Kerckhove" userId="b9088a91-2952-4e17-8203-b924f9aca304" providerId="ADAL" clId="{3E37E55B-2946-47C3-8E22-3456811ED78A}" dt="2019-09-21T22:47:49.597" v="990" actId="1076"/>
          <ac:spMkLst>
            <pc:docMk/>
            <pc:sldMk cId="3755166898" sldId="273"/>
            <ac:spMk id="51" creationId="{F5DD1BDF-633A-424F-AFC9-216449853D78}"/>
          </ac:spMkLst>
        </pc:spChg>
        <pc:spChg chg="add mod">
          <ac:chgData name="Jan Van Kerckhove" userId="b9088a91-2952-4e17-8203-b924f9aca304" providerId="ADAL" clId="{3E37E55B-2946-47C3-8E22-3456811ED78A}" dt="2019-09-21T22:47:49.597" v="990" actId="1076"/>
          <ac:spMkLst>
            <pc:docMk/>
            <pc:sldMk cId="3755166898" sldId="273"/>
            <ac:spMk id="52" creationId="{C1A62EA7-D6FB-492E-90B9-3A9BC4C386DB}"/>
          </ac:spMkLst>
        </pc:spChg>
        <pc:spChg chg="add mod">
          <ac:chgData name="Jan Van Kerckhove" userId="b9088a91-2952-4e17-8203-b924f9aca304" providerId="ADAL" clId="{3E37E55B-2946-47C3-8E22-3456811ED78A}" dt="2019-09-21T22:47:49.597" v="990" actId="1076"/>
          <ac:spMkLst>
            <pc:docMk/>
            <pc:sldMk cId="3755166898" sldId="273"/>
            <ac:spMk id="53" creationId="{935A3F84-7003-4DB8-9069-705DC6FDB28F}"/>
          </ac:spMkLst>
        </pc:spChg>
        <pc:spChg chg="add mod">
          <ac:chgData name="Jan Van Kerckhove" userId="b9088a91-2952-4e17-8203-b924f9aca304" providerId="ADAL" clId="{3E37E55B-2946-47C3-8E22-3456811ED78A}" dt="2019-09-21T22:47:49.597" v="990" actId="1076"/>
          <ac:spMkLst>
            <pc:docMk/>
            <pc:sldMk cId="3755166898" sldId="273"/>
            <ac:spMk id="54" creationId="{2E9DFD6D-5DB9-4BDB-A3FC-33743385A515}"/>
          </ac:spMkLst>
        </pc:spChg>
        <pc:spChg chg="add mod">
          <ac:chgData name="Jan Van Kerckhove" userId="b9088a91-2952-4e17-8203-b924f9aca304" providerId="ADAL" clId="{3E37E55B-2946-47C3-8E22-3456811ED78A}" dt="2019-09-21T22:47:49.597" v="990" actId="1076"/>
          <ac:spMkLst>
            <pc:docMk/>
            <pc:sldMk cId="3755166898" sldId="273"/>
            <ac:spMk id="55" creationId="{71757D2C-9E1E-489C-B930-4A20166F011A}"/>
          </ac:spMkLst>
        </pc:spChg>
        <pc:spChg chg="add mod">
          <ac:chgData name="Jan Van Kerckhove" userId="b9088a91-2952-4e17-8203-b924f9aca304" providerId="ADAL" clId="{3E37E55B-2946-47C3-8E22-3456811ED78A}" dt="2019-09-21T22:47:49.597" v="990" actId="1076"/>
          <ac:spMkLst>
            <pc:docMk/>
            <pc:sldMk cId="3755166898" sldId="273"/>
            <ac:spMk id="56" creationId="{8B0C2AC2-ED62-4A8B-AA43-4E7FDB791097}"/>
          </ac:spMkLst>
        </pc:spChg>
        <pc:spChg chg="add mod">
          <ac:chgData name="Jan Van Kerckhove" userId="b9088a91-2952-4e17-8203-b924f9aca304" providerId="ADAL" clId="{3E37E55B-2946-47C3-8E22-3456811ED78A}" dt="2019-09-21T22:47:49.597" v="990" actId="1076"/>
          <ac:spMkLst>
            <pc:docMk/>
            <pc:sldMk cId="3755166898" sldId="273"/>
            <ac:spMk id="57" creationId="{96956F85-D3B9-4C0B-857B-A89EF807165F}"/>
          </ac:spMkLst>
        </pc:spChg>
        <pc:spChg chg="add mod">
          <ac:chgData name="Jan Van Kerckhove" userId="b9088a91-2952-4e17-8203-b924f9aca304" providerId="ADAL" clId="{3E37E55B-2946-47C3-8E22-3456811ED78A}" dt="2019-09-21T22:47:49.597" v="990" actId="1076"/>
          <ac:spMkLst>
            <pc:docMk/>
            <pc:sldMk cId="3755166898" sldId="273"/>
            <ac:spMk id="58" creationId="{84185B48-2054-4D57-ABCF-2118CC6C9C24}"/>
          </ac:spMkLst>
        </pc:spChg>
        <pc:spChg chg="add mod">
          <ac:chgData name="Jan Van Kerckhove" userId="b9088a91-2952-4e17-8203-b924f9aca304" providerId="ADAL" clId="{3E37E55B-2946-47C3-8E22-3456811ED78A}" dt="2019-09-21T22:47:49.597" v="990" actId="1076"/>
          <ac:spMkLst>
            <pc:docMk/>
            <pc:sldMk cId="3755166898" sldId="273"/>
            <ac:spMk id="59" creationId="{B0BC8FCD-5FE8-4151-875F-4E5EDAE0DF15}"/>
          </ac:spMkLst>
        </pc:spChg>
        <pc:picChg chg="del">
          <ac:chgData name="Jan Van Kerckhove" userId="b9088a91-2952-4e17-8203-b924f9aca304" providerId="ADAL" clId="{3E37E55B-2946-47C3-8E22-3456811ED78A}" dt="2019-09-21T22:45:12.835" v="951" actId="478"/>
          <ac:picMkLst>
            <pc:docMk/>
            <pc:sldMk cId="3755166898" sldId="273"/>
            <ac:picMk id="13" creationId="{D04E59D8-A4B1-4731-9047-F9A9D3070107}"/>
          </ac:picMkLst>
        </pc:picChg>
        <pc:picChg chg="del">
          <ac:chgData name="Jan Van Kerckhove" userId="b9088a91-2952-4e17-8203-b924f9aca304" providerId="ADAL" clId="{3E37E55B-2946-47C3-8E22-3456811ED78A}" dt="2019-09-21T22:45:12.835" v="951" actId="478"/>
          <ac:picMkLst>
            <pc:docMk/>
            <pc:sldMk cId="3755166898" sldId="273"/>
            <ac:picMk id="15" creationId="{F4E554F7-9884-4662-87D5-EE8F1D072F13}"/>
          </ac:picMkLst>
        </pc:picChg>
        <pc:picChg chg="del">
          <ac:chgData name="Jan Van Kerckhove" userId="b9088a91-2952-4e17-8203-b924f9aca304" providerId="ADAL" clId="{3E37E55B-2946-47C3-8E22-3456811ED78A}" dt="2019-09-21T22:45:12.835" v="951" actId="478"/>
          <ac:picMkLst>
            <pc:docMk/>
            <pc:sldMk cId="3755166898" sldId="273"/>
            <ac:picMk id="17" creationId="{9AE2C2F1-C8E2-4B80-B7C8-A2DBF365A3EE}"/>
          </ac:picMkLst>
        </pc:picChg>
        <pc:picChg chg="del">
          <ac:chgData name="Jan Van Kerckhove" userId="b9088a91-2952-4e17-8203-b924f9aca304" providerId="ADAL" clId="{3E37E55B-2946-47C3-8E22-3456811ED78A}" dt="2019-09-21T22:45:12.835" v="951" actId="478"/>
          <ac:picMkLst>
            <pc:docMk/>
            <pc:sldMk cId="3755166898" sldId="273"/>
            <ac:picMk id="19" creationId="{0738B85A-FDEC-4214-8C9F-58572D5A3E91}"/>
          </ac:picMkLst>
        </pc:picChg>
        <pc:picChg chg="del">
          <ac:chgData name="Jan Van Kerckhove" userId="b9088a91-2952-4e17-8203-b924f9aca304" providerId="ADAL" clId="{3E37E55B-2946-47C3-8E22-3456811ED78A}" dt="2019-09-21T22:45:12.835" v="951" actId="478"/>
          <ac:picMkLst>
            <pc:docMk/>
            <pc:sldMk cId="3755166898" sldId="273"/>
            <ac:picMk id="21" creationId="{CF5C9C9A-045D-44B0-9FB4-462071B05D68}"/>
          </ac:picMkLst>
        </pc:picChg>
        <pc:picChg chg="del">
          <ac:chgData name="Jan Van Kerckhove" userId="b9088a91-2952-4e17-8203-b924f9aca304" providerId="ADAL" clId="{3E37E55B-2946-47C3-8E22-3456811ED78A}" dt="2019-09-21T22:45:12.835" v="951" actId="478"/>
          <ac:picMkLst>
            <pc:docMk/>
            <pc:sldMk cId="3755166898" sldId="273"/>
            <ac:picMk id="23" creationId="{4535A62B-6BE3-4ED8-AC8C-A3270687FA1E}"/>
          </ac:picMkLst>
        </pc:picChg>
        <pc:picChg chg="del">
          <ac:chgData name="Jan Van Kerckhove" userId="b9088a91-2952-4e17-8203-b924f9aca304" providerId="ADAL" clId="{3E37E55B-2946-47C3-8E22-3456811ED78A}" dt="2019-09-21T22:45:27.322" v="953" actId="478"/>
          <ac:picMkLst>
            <pc:docMk/>
            <pc:sldMk cId="3755166898" sldId="273"/>
            <ac:picMk id="25" creationId="{93A47E0B-EF7E-4D16-9DC0-95B41626FD12}"/>
          </ac:picMkLst>
        </pc:picChg>
        <pc:picChg chg="del">
          <ac:chgData name="Jan Van Kerckhove" userId="b9088a91-2952-4e17-8203-b924f9aca304" providerId="ADAL" clId="{3E37E55B-2946-47C3-8E22-3456811ED78A}" dt="2019-09-21T22:45:12.835" v="951" actId="478"/>
          <ac:picMkLst>
            <pc:docMk/>
            <pc:sldMk cId="3755166898" sldId="273"/>
            <ac:picMk id="27" creationId="{E2B7BE63-B194-4EC4-85F8-1D961C9FE789}"/>
          </ac:picMkLst>
        </pc:picChg>
        <pc:picChg chg="del">
          <ac:chgData name="Jan Van Kerckhove" userId="b9088a91-2952-4e17-8203-b924f9aca304" providerId="ADAL" clId="{3E37E55B-2946-47C3-8E22-3456811ED78A}" dt="2019-09-21T22:45:12.835" v="951" actId="478"/>
          <ac:picMkLst>
            <pc:docMk/>
            <pc:sldMk cId="3755166898" sldId="273"/>
            <ac:picMk id="29" creationId="{DC2844F9-77C0-469B-8FEA-6C722FB297F2}"/>
          </ac:picMkLst>
        </pc:picChg>
        <pc:picChg chg="del">
          <ac:chgData name="Jan Van Kerckhove" userId="b9088a91-2952-4e17-8203-b924f9aca304" providerId="ADAL" clId="{3E37E55B-2946-47C3-8E22-3456811ED78A}" dt="2019-09-21T22:45:12.835" v="951" actId="478"/>
          <ac:picMkLst>
            <pc:docMk/>
            <pc:sldMk cId="3755166898" sldId="273"/>
            <ac:picMk id="31" creationId="{121207AF-582F-4C02-9A73-BD04D719710C}"/>
          </ac:picMkLst>
        </pc:picChg>
        <pc:picChg chg="del">
          <ac:chgData name="Jan Van Kerckhove" userId="b9088a91-2952-4e17-8203-b924f9aca304" providerId="ADAL" clId="{3E37E55B-2946-47C3-8E22-3456811ED78A}" dt="2019-09-21T22:45:12.835" v="951" actId="478"/>
          <ac:picMkLst>
            <pc:docMk/>
            <pc:sldMk cId="3755166898" sldId="273"/>
            <ac:picMk id="33" creationId="{CA005F5F-AF42-42F3-BB66-D52D56B2A219}"/>
          </ac:picMkLst>
        </pc:picChg>
        <pc:picChg chg="del">
          <ac:chgData name="Jan Van Kerckhove" userId="b9088a91-2952-4e17-8203-b924f9aca304" providerId="ADAL" clId="{3E37E55B-2946-47C3-8E22-3456811ED78A}" dt="2019-09-21T22:45:12.835" v="951" actId="478"/>
          <ac:picMkLst>
            <pc:docMk/>
            <pc:sldMk cId="3755166898" sldId="273"/>
            <ac:picMk id="35" creationId="{006F27EA-91FD-4299-BE75-705CBAE6E9A3}"/>
          </ac:picMkLst>
        </pc:picChg>
        <pc:picChg chg="del">
          <ac:chgData name="Jan Van Kerckhove" userId="b9088a91-2952-4e17-8203-b924f9aca304" providerId="ADAL" clId="{3E37E55B-2946-47C3-8E22-3456811ED78A}" dt="2019-09-21T22:45:12.835" v="951" actId="478"/>
          <ac:picMkLst>
            <pc:docMk/>
            <pc:sldMk cId="3755166898" sldId="273"/>
            <ac:picMk id="37" creationId="{7555A5E2-23C6-47DD-B3B3-8F3E958EF0A5}"/>
          </ac:picMkLst>
        </pc:picChg>
        <pc:picChg chg="del">
          <ac:chgData name="Jan Van Kerckhove" userId="b9088a91-2952-4e17-8203-b924f9aca304" providerId="ADAL" clId="{3E37E55B-2946-47C3-8E22-3456811ED78A}" dt="2019-09-21T22:46:47.228" v="972" actId="478"/>
          <ac:picMkLst>
            <pc:docMk/>
            <pc:sldMk cId="3755166898" sldId="273"/>
            <ac:picMk id="1026" creationId="{CF36582D-6BAB-40B8-82B3-95F29F0653AC}"/>
          </ac:picMkLst>
        </pc:picChg>
      </pc:sldChg>
      <pc:sldChg chg="add del">
        <pc:chgData name="Jan Van Kerckhove" userId="b9088a91-2952-4e17-8203-b924f9aca304" providerId="ADAL" clId="{3E37E55B-2946-47C3-8E22-3456811ED78A}" dt="2019-09-21T22:45:03.568" v="949" actId="47"/>
        <pc:sldMkLst>
          <pc:docMk/>
          <pc:sldMk cId="3996856159" sldId="273"/>
        </pc:sldMkLst>
      </pc:sldChg>
      <pc:sldChg chg="addSp delSp modSp add">
        <pc:chgData name="Jan Van Kerckhove" userId="b9088a91-2952-4e17-8203-b924f9aca304" providerId="ADAL" clId="{3E37E55B-2946-47C3-8E22-3456811ED78A}" dt="2019-09-21T22:51:53.732" v="1065" actId="1037"/>
        <pc:sldMkLst>
          <pc:docMk/>
          <pc:sldMk cId="2164237573" sldId="274"/>
        </pc:sldMkLst>
        <pc:spChg chg="add mod">
          <ac:chgData name="Jan Van Kerckhove" userId="b9088a91-2952-4e17-8203-b924f9aca304" providerId="ADAL" clId="{3E37E55B-2946-47C3-8E22-3456811ED78A}" dt="2019-09-21T22:51:53.732" v="1065" actId="1037"/>
          <ac:spMkLst>
            <pc:docMk/>
            <pc:sldMk cId="2164237573" sldId="274"/>
            <ac:spMk id="2" creationId="{9847F64D-DF64-45BC-AAE4-9AEB216ED48A}"/>
          </ac:spMkLst>
        </pc:spChg>
        <pc:spChg chg="add del">
          <ac:chgData name="Jan Van Kerckhove" userId="b9088a91-2952-4e17-8203-b924f9aca304" providerId="ADAL" clId="{3E37E55B-2946-47C3-8E22-3456811ED78A}" dt="2019-09-21T22:49:20.489" v="1036" actId="478"/>
          <ac:spMkLst>
            <pc:docMk/>
            <pc:sldMk cId="2164237573" sldId="274"/>
            <ac:spMk id="3" creationId="{4FB1903B-F0A9-4702-A9F0-79755E382436}"/>
          </ac:spMkLst>
        </pc:spChg>
        <pc:spChg chg="add mod">
          <ac:chgData name="Jan Van Kerckhove" userId="b9088a91-2952-4e17-8203-b924f9aca304" providerId="ADAL" clId="{3E37E55B-2946-47C3-8E22-3456811ED78A}" dt="2019-09-21T22:51:53.732" v="1065" actId="1037"/>
          <ac:spMkLst>
            <pc:docMk/>
            <pc:sldMk cId="2164237573" sldId="274"/>
            <ac:spMk id="5" creationId="{A384C367-2CE3-4953-B0D3-DCDD7791A14F}"/>
          </ac:spMkLst>
        </pc:spChg>
        <pc:spChg chg="add mod">
          <ac:chgData name="Jan Van Kerckhove" userId="b9088a91-2952-4e17-8203-b924f9aca304" providerId="ADAL" clId="{3E37E55B-2946-47C3-8E22-3456811ED78A}" dt="2019-09-21T22:51:53.732" v="1065" actId="1037"/>
          <ac:spMkLst>
            <pc:docMk/>
            <pc:sldMk cId="2164237573" sldId="274"/>
            <ac:spMk id="7" creationId="{186C8436-761A-4B29-9308-E41C2007F025}"/>
          </ac:spMkLst>
        </pc:spChg>
        <pc:spChg chg="add mod">
          <ac:chgData name="Jan Van Kerckhove" userId="b9088a91-2952-4e17-8203-b924f9aca304" providerId="ADAL" clId="{3E37E55B-2946-47C3-8E22-3456811ED78A}" dt="2019-09-21T22:51:53.732" v="1065" actId="1037"/>
          <ac:spMkLst>
            <pc:docMk/>
            <pc:sldMk cId="2164237573" sldId="274"/>
            <ac:spMk id="9" creationId="{7C94F11F-D239-4639-89E9-4A2D55EEE7F3}"/>
          </ac:spMkLst>
        </pc:spChg>
        <pc:spChg chg="add mod">
          <ac:chgData name="Jan Van Kerckhove" userId="b9088a91-2952-4e17-8203-b924f9aca304" providerId="ADAL" clId="{3E37E55B-2946-47C3-8E22-3456811ED78A}" dt="2019-09-21T22:51:53.732" v="1065" actId="1037"/>
          <ac:spMkLst>
            <pc:docMk/>
            <pc:sldMk cId="2164237573" sldId="274"/>
            <ac:spMk id="11" creationId="{A6471F51-D4B8-4EE2-AB5D-912910D7ECF7}"/>
          </ac:spMkLst>
        </pc:spChg>
        <pc:spChg chg="add mod">
          <ac:chgData name="Jan Van Kerckhove" userId="b9088a91-2952-4e17-8203-b924f9aca304" providerId="ADAL" clId="{3E37E55B-2946-47C3-8E22-3456811ED78A}" dt="2019-09-21T22:51:53.732" v="1065" actId="1037"/>
          <ac:spMkLst>
            <pc:docMk/>
            <pc:sldMk cId="2164237573" sldId="274"/>
            <ac:spMk id="13" creationId="{372C5CDC-6689-4779-A135-CBA503DA7AE1}"/>
          </ac:spMkLst>
        </pc:spChg>
        <pc:spChg chg="add mod">
          <ac:chgData name="Jan Van Kerckhove" userId="b9088a91-2952-4e17-8203-b924f9aca304" providerId="ADAL" clId="{3E37E55B-2946-47C3-8E22-3456811ED78A}" dt="2019-09-21T22:51:47.525" v="1059" actId="1076"/>
          <ac:spMkLst>
            <pc:docMk/>
            <pc:sldMk cId="2164237573" sldId="274"/>
            <ac:spMk id="15" creationId="{ECD8BBC9-FEDA-449C-A33D-F6FCBDE5C820}"/>
          </ac:spMkLst>
        </pc:spChg>
        <pc:spChg chg="add mod">
          <ac:chgData name="Jan Van Kerckhove" userId="b9088a91-2952-4e17-8203-b924f9aca304" providerId="ADAL" clId="{3E37E55B-2946-47C3-8E22-3456811ED78A}" dt="2019-09-21T22:51:47.525" v="1059" actId="1076"/>
          <ac:spMkLst>
            <pc:docMk/>
            <pc:sldMk cId="2164237573" sldId="274"/>
            <ac:spMk id="17" creationId="{64A7FD0B-379D-4E21-86E6-29A5364E2F3A}"/>
          </ac:spMkLst>
        </pc:spChg>
        <pc:spChg chg="add mod">
          <ac:chgData name="Jan Van Kerckhove" userId="b9088a91-2952-4e17-8203-b924f9aca304" providerId="ADAL" clId="{3E37E55B-2946-47C3-8E22-3456811ED78A}" dt="2019-09-21T22:51:47.525" v="1059" actId="1076"/>
          <ac:spMkLst>
            <pc:docMk/>
            <pc:sldMk cId="2164237573" sldId="274"/>
            <ac:spMk id="19" creationId="{C9F297C5-E45E-4BBE-8ADF-DD739D069E50}"/>
          </ac:spMkLst>
        </pc:spChg>
        <pc:spChg chg="add mod">
          <ac:chgData name="Jan Van Kerckhove" userId="b9088a91-2952-4e17-8203-b924f9aca304" providerId="ADAL" clId="{3E37E55B-2946-47C3-8E22-3456811ED78A}" dt="2019-09-21T22:51:47.525" v="1059" actId="1076"/>
          <ac:spMkLst>
            <pc:docMk/>
            <pc:sldMk cId="2164237573" sldId="274"/>
            <ac:spMk id="21" creationId="{9F0C10DE-04DA-49AC-B29B-88BEF2E34100}"/>
          </ac:spMkLst>
        </pc:spChg>
        <pc:spChg chg="add mod">
          <ac:chgData name="Jan Van Kerckhove" userId="b9088a91-2952-4e17-8203-b924f9aca304" providerId="ADAL" clId="{3E37E55B-2946-47C3-8E22-3456811ED78A}" dt="2019-09-21T22:51:47.525" v="1059" actId="1076"/>
          <ac:spMkLst>
            <pc:docMk/>
            <pc:sldMk cId="2164237573" sldId="274"/>
            <ac:spMk id="23" creationId="{132FBF77-AD8A-4258-B884-968C884083AC}"/>
          </ac:spMkLst>
        </pc:spChg>
        <pc:spChg chg="add mod">
          <ac:chgData name="Jan Van Kerckhove" userId="b9088a91-2952-4e17-8203-b924f9aca304" providerId="ADAL" clId="{3E37E55B-2946-47C3-8E22-3456811ED78A}" dt="2019-09-21T22:51:47.525" v="1059" actId="1076"/>
          <ac:spMkLst>
            <pc:docMk/>
            <pc:sldMk cId="2164237573" sldId="274"/>
            <ac:spMk id="25" creationId="{82795FDA-8EBE-41A8-9714-A943C3EEDE3A}"/>
          </ac:spMkLst>
        </pc:spChg>
        <pc:picChg chg="add mod">
          <ac:chgData name="Jan Van Kerckhove" userId="b9088a91-2952-4e17-8203-b924f9aca304" providerId="ADAL" clId="{3E37E55B-2946-47C3-8E22-3456811ED78A}" dt="2019-09-21T22:51:53.732" v="1065" actId="1037"/>
          <ac:picMkLst>
            <pc:docMk/>
            <pc:sldMk cId="2164237573" sldId="274"/>
            <ac:picMk id="6" creationId="{2D4C46DB-5F15-4E3B-BD97-E66361CE08EA}"/>
          </ac:picMkLst>
        </pc:picChg>
        <pc:picChg chg="add mod">
          <ac:chgData name="Jan Van Kerckhove" userId="b9088a91-2952-4e17-8203-b924f9aca304" providerId="ADAL" clId="{3E37E55B-2946-47C3-8E22-3456811ED78A}" dt="2019-09-21T22:51:53.732" v="1065" actId="1037"/>
          <ac:picMkLst>
            <pc:docMk/>
            <pc:sldMk cId="2164237573" sldId="274"/>
            <ac:picMk id="8" creationId="{B450EF43-654A-4D9D-8A14-7F7110CE109D}"/>
          </ac:picMkLst>
        </pc:picChg>
        <pc:picChg chg="add mod">
          <ac:chgData name="Jan Van Kerckhove" userId="b9088a91-2952-4e17-8203-b924f9aca304" providerId="ADAL" clId="{3E37E55B-2946-47C3-8E22-3456811ED78A}" dt="2019-09-21T22:51:53.732" v="1065" actId="1037"/>
          <ac:picMkLst>
            <pc:docMk/>
            <pc:sldMk cId="2164237573" sldId="274"/>
            <ac:picMk id="10" creationId="{513BAB7C-713E-48D5-B57F-2F65AAE9BF32}"/>
          </ac:picMkLst>
        </pc:picChg>
        <pc:picChg chg="add mod">
          <ac:chgData name="Jan Van Kerckhove" userId="b9088a91-2952-4e17-8203-b924f9aca304" providerId="ADAL" clId="{3E37E55B-2946-47C3-8E22-3456811ED78A}" dt="2019-09-21T22:51:53.732" v="1065" actId="1037"/>
          <ac:picMkLst>
            <pc:docMk/>
            <pc:sldMk cId="2164237573" sldId="274"/>
            <ac:picMk id="12" creationId="{99788EC9-7B5F-4977-9C14-C506DAA88F2E}"/>
          </ac:picMkLst>
        </pc:picChg>
        <pc:picChg chg="add mod">
          <ac:chgData name="Jan Van Kerckhove" userId="b9088a91-2952-4e17-8203-b924f9aca304" providerId="ADAL" clId="{3E37E55B-2946-47C3-8E22-3456811ED78A}" dt="2019-09-21T22:51:53.732" v="1065" actId="1037"/>
          <ac:picMkLst>
            <pc:docMk/>
            <pc:sldMk cId="2164237573" sldId="274"/>
            <ac:picMk id="14" creationId="{93D06F77-72B5-4710-844C-59C3FD961B99}"/>
          </ac:picMkLst>
        </pc:picChg>
        <pc:picChg chg="add mod">
          <ac:chgData name="Jan Van Kerckhove" userId="b9088a91-2952-4e17-8203-b924f9aca304" providerId="ADAL" clId="{3E37E55B-2946-47C3-8E22-3456811ED78A}" dt="2019-09-21T22:51:47.525" v="1059" actId="1076"/>
          <ac:picMkLst>
            <pc:docMk/>
            <pc:sldMk cId="2164237573" sldId="274"/>
            <ac:picMk id="16" creationId="{CFF2B594-2130-4995-A6FC-B64E8F9BCE37}"/>
          </ac:picMkLst>
        </pc:picChg>
        <pc:picChg chg="add mod">
          <ac:chgData name="Jan Van Kerckhove" userId="b9088a91-2952-4e17-8203-b924f9aca304" providerId="ADAL" clId="{3E37E55B-2946-47C3-8E22-3456811ED78A}" dt="2019-09-21T22:51:47.525" v="1059" actId="1076"/>
          <ac:picMkLst>
            <pc:docMk/>
            <pc:sldMk cId="2164237573" sldId="274"/>
            <ac:picMk id="18" creationId="{E065EDA2-9501-4A82-8BF0-B0D3C9EF45D4}"/>
          </ac:picMkLst>
        </pc:picChg>
        <pc:picChg chg="add mod">
          <ac:chgData name="Jan Van Kerckhove" userId="b9088a91-2952-4e17-8203-b924f9aca304" providerId="ADAL" clId="{3E37E55B-2946-47C3-8E22-3456811ED78A}" dt="2019-09-21T22:51:47.525" v="1059" actId="1076"/>
          <ac:picMkLst>
            <pc:docMk/>
            <pc:sldMk cId="2164237573" sldId="274"/>
            <ac:picMk id="20" creationId="{97162B0D-3A01-4525-AF6D-E158EF7157C8}"/>
          </ac:picMkLst>
        </pc:picChg>
        <pc:picChg chg="add mod">
          <ac:chgData name="Jan Van Kerckhove" userId="b9088a91-2952-4e17-8203-b924f9aca304" providerId="ADAL" clId="{3E37E55B-2946-47C3-8E22-3456811ED78A}" dt="2019-09-21T22:51:47.525" v="1059" actId="1076"/>
          <ac:picMkLst>
            <pc:docMk/>
            <pc:sldMk cId="2164237573" sldId="274"/>
            <ac:picMk id="22" creationId="{107168A1-C9F4-4993-BE30-B67999FFD3E2}"/>
          </ac:picMkLst>
        </pc:picChg>
        <pc:picChg chg="add mod">
          <ac:chgData name="Jan Van Kerckhove" userId="b9088a91-2952-4e17-8203-b924f9aca304" providerId="ADAL" clId="{3E37E55B-2946-47C3-8E22-3456811ED78A}" dt="2019-09-21T22:51:47.525" v="1059" actId="1076"/>
          <ac:picMkLst>
            <pc:docMk/>
            <pc:sldMk cId="2164237573" sldId="274"/>
            <ac:picMk id="24" creationId="{BB62BEF5-364D-45EC-BCBA-F4FE0001E473}"/>
          </ac:picMkLst>
        </pc:picChg>
        <pc:picChg chg="add mod">
          <ac:chgData name="Jan Van Kerckhove" userId="b9088a91-2952-4e17-8203-b924f9aca304" providerId="ADAL" clId="{3E37E55B-2946-47C3-8E22-3456811ED78A}" dt="2019-09-21T22:51:47.525" v="1059" actId="1076"/>
          <ac:picMkLst>
            <pc:docMk/>
            <pc:sldMk cId="2164237573" sldId="274"/>
            <ac:picMk id="26" creationId="{2287F230-3502-4945-9687-AC0E71F98150}"/>
          </ac:picMkLst>
        </pc:picChg>
        <pc:picChg chg="add mod">
          <ac:chgData name="Jan Van Kerckhove" userId="b9088a91-2952-4e17-8203-b924f9aca304" providerId="ADAL" clId="{3E37E55B-2946-47C3-8E22-3456811ED78A}" dt="2019-09-21T22:51:53.732" v="1065" actId="1037"/>
          <ac:picMkLst>
            <pc:docMk/>
            <pc:sldMk cId="2164237573" sldId="274"/>
            <ac:picMk id="2050" creationId="{9D1847A6-CC01-4219-8FB1-C95390955ED9}"/>
          </ac:picMkLst>
        </pc:picChg>
      </pc:sldChg>
      <pc:sldChg chg="addSp modSp add">
        <pc:chgData name="Jan Van Kerckhove" userId="b9088a91-2952-4e17-8203-b924f9aca304" providerId="ADAL" clId="{3E37E55B-2946-47C3-8E22-3456811ED78A}" dt="2019-09-21T22:55:03.720" v="1113" actId="1076"/>
        <pc:sldMkLst>
          <pc:docMk/>
          <pc:sldMk cId="2813211090" sldId="275"/>
        </pc:sldMkLst>
        <pc:spChg chg="add mod">
          <ac:chgData name="Jan Van Kerckhove" userId="b9088a91-2952-4e17-8203-b924f9aca304" providerId="ADAL" clId="{3E37E55B-2946-47C3-8E22-3456811ED78A}" dt="2019-09-21T22:54:35.010" v="1099" actId="1582"/>
          <ac:spMkLst>
            <pc:docMk/>
            <pc:sldMk cId="2813211090" sldId="275"/>
            <ac:spMk id="2" creationId="{27E1835D-C930-4EF8-9CBE-159BD374249A}"/>
          </ac:spMkLst>
        </pc:spChg>
        <pc:spChg chg="add mod">
          <ac:chgData name="Jan Van Kerckhove" userId="b9088a91-2952-4e17-8203-b924f9aca304" providerId="ADAL" clId="{3E37E55B-2946-47C3-8E22-3456811ED78A}" dt="2019-09-21T22:54:46.340" v="1106" actId="1076"/>
          <ac:spMkLst>
            <pc:docMk/>
            <pc:sldMk cId="2813211090" sldId="275"/>
            <ac:spMk id="4" creationId="{E703E7B2-578E-406F-988B-7F7A9A488BF6}"/>
          </ac:spMkLst>
        </pc:spChg>
        <pc:spChg chg="add mod">
          <ac:chgData name="Jan Van Kerckhove" userId="b9088a91-2952-4e17-8203-b924f9aca304" providerId="ADAL" clId="{3E37E55B-2946-47C3-8E22-3456811ED78A}" dt="2019-09-21T22:54:43.714" v="1105"/>
          <ac:spMkLst>
            <pc:docMk/>
            <pc:sldMk cId="2813211090" sldId="275"/>
            <ac:spMk id="6" creationId="{33BF6EAC-BB20-4285-A45A-F3225A25AA93}"/>
          </ac:spMkLst>
        </pc:spChg>
        <pc:spChg chg="add mod">
          <ac:chgData name="Jan Van Kerckhove" userId="b9088a91-2952-4e17-8203-b924f9aca304" providerId="ADAL" clId="{3E37E55B-2946-47C3-8E22-3456811ED78A}" dt="2019-09-21T22:54:50.110" v="1108" actId="1076"/>
          <ac:spMkLst>
            <pc:docMk/>
            <pc:sldMk cId="2813211090" sldId="275"/>
            <ac:spMk id="8" creationId="{0EC233E1-79D2-454C-944D-19CDF0E77D85}"/>
          </ac:spMkLst>
        </pc:spChg>
        <pc:spChg chg="add mod">
          <ac:chgData name="Jan Van Kerckhove" userId="b9088a91-2952-4e17-8203-b924f9aca304" providerId="ADAL" clId="{3E37E55B-2946-47C3-8E22-3456811ED78A}" dt="2019-09-21T22:54:51.345" v="1109"/>
          <ac:spMkLst>
            <pc:docMk/>
            <pc:sldMk cId="2813211090" sldId="275"/>
            <ac:spMk id="10" creationId="{3FD304D1-DC67-46EE-A9C2-D7577681ECCF}"/>
          </ac:spMkLst>
        </pc:spChg>
        <pc:spChg chg="add mod">
          <ac:chgData name="Jan Van Kerckhove" userId="b9088a91-2952-4e17-8203-b924f9aca304" providerId="ADAL" clId="{3E37E55B-2946-47C3-8E22-3456811ED78A}" dt="2019-09-21T22:54:51.719" v="1110"/>
          <ac:spMkLst>
            <pc:docMk/>
            <pc:sldMk cId="2813211090" sldId="275"/>
            <ac:spMk id="12" creationId="{CA3909BA-D9E5-4A9E-B731-C8CFAE57412D}"/>
          </ac:spMkLst>
        </pc:spChg>
        <pc:spChg chg="add mod">
          <ac:chgData name="Jan Van Kerckhove" userId="b9088a91-2952-4e17-8203-b924f9aca304" providerId="ADAL" clId="{3E37E55B-2946-47C3-8E22-3456811ED78A}" dt="2019-09-21T22:54:52.110" v="1111"/>
          <ac:spMkLst>
            <pc:docMk/>
            <pc:sldMk cId="2813211090" sldId="275"/>
            <ac:spMk id="14" creationId="{C8F0B5C8-AAD4-4F7A-950E-C4221B72AC23}"/>
          </ac:spMkLst>
        </pc:spChg>
        <pc:spChg chg="add mod">
          <ac:chgData name="Jan Van Kerckhove" userId="b9088a91-2952-4e17-8203-b924f9aca304" providerId="ADAL" clId="{3E37E55B-2946-47C3-8E22-3456811ED78A}" dt="2019-09-21T22:55:03.720" v="1113" actId="1076"/>
          <ac:spMkLst>
            <pc:docMk/>
            <pc:sldMk cId="2813211090" sldId="275"/>
            <ac:spMk id="16" creationId="{B8D40C80-7855-4C30-BE25-AEFE190DBC72}"/>
          </ac:spMkLst>
        </pc:spChg>
        <pc:spChg chg="add mod">
          <ac:chgData name="Jan Van Kerckhove" userId="b9088a91-2952-4e17-8203-b924f9aca304" providerId="ADAL" clId="{3E37E55B-2946-47C3-8E22-3456811ED78A}" dt="2019-09-21T22:55:03.720" v="1113" actId="1076"/>
          <ac:spMkLst>
            <pc:docMk/>
            <pc:sldMk cId="2813211090" sldId="275"/>
            <ac:spMk id="18" creationId="{A413321D-A27D-4863-8518-B19F6473EAD7}"/>
          </ac:spMkLst>
        </pc:spChg>
        <pc:spChg chg="add mod">
          <ac:chgData name="Jan Van Kerckhove" userId="b9088a91-2952-4e17-8203-b924f9aca304" providerId="ADAL" clId="{3E37E55B-2946-47C3-8E22-3456811ED78A}" dt="2019-09-21T22:55:03.720" v="1113" actId="1076"/>
          <ac:spMkLst>
            <pc:docMk/>
            <pc:sldMk cId="2813211090" sldId="275"/>
            <ac:spMk id="20" creationId="{5F805830-B50B-4557-8FB8-C8173143DA95}"/>
          </ac:spMkLst>
        </pc:spChg>
        <pc:spChg chg="add mod">
          <ac:chgData name="Jan Van Kerckhove" userId="b9088a91-2952-4e17-8203-b924f9aca304" providerId="ADAL" clId="{3E37E55B-2946-47C3-8E22-3456811ED78A}" dt="2019-09-21T22:55:03.720" v="1113" actId="1076"/>
          <ac:spMkLst>
            <pc:docMk/>
            <pc:sldMk cId="2813211090" sldId="275"/>
            <ac:spMk id="22" creationId="{82F0CA54-8FCF-4220-B848-E2595331217E}"/>
          </ac:spMkLst>
        </pc:spChg>
        <pc:spChg chg="add mod">
          <ac:chgData name="Jan Van Kerckhove" userId="b9088a91-2952-4e17-8203-b924f9aca304" providerId="ADAL" clId="{3E37E55B-2946-47C3-8E22-3456811ED78A}" dt="2019-09-21T22:55:03.720" v="1113" actId="1076"/>
          <ac:spMkLst>
            <pc:docMk/>
            <pc:sldMk cId="2813211090" sldId="275"/>
            <ac:spMk id="24" creationId="{E1953549-4606-4383-9D57-F438A3CF3214}"/>
          </ac:spMkLst>
        </pc:spChg>
        <pc:spChg chg="add mod">
          <ac:chgData name="Jan Van Kerckhove" userId="b9088a91-2952-4e17-8203-b924f9aca304" providerId="ADAL" clId="{3E37E55B-2946-47C3-8E22-3456811ED78A}" dt="2019-09-21T22:55:03.720" v="1113" actId="1076"/>
          <ac:spMkLst>
            <pc:docMk/>
            <pc:sldMk cId="2813211090" sldId="275"/>
            <ac:spMk id="26" creationId="{EBDE88F3-8257-4FCA-B1EF-D8C7F2C577A6}"/>
          </ac:spMkLst>
        </pc:spChg>
        <pc:picChg chg="add mod">
          <ac:chgData name="Jan Van Kerckhove" userId="b9088a91-2952-4e17-8203-b924f9aca304" providerId="ADAL" clId="{3E37E55B-2946-47C3-8E22-3456811ED78A}" dt="2019-09-21T22:54:46.340" v="1106" actId="1076"/>
          <ac:picMkLst>
            <pc:docMk/>
            <pc:sldMk cId="2813211090" sldId="275"/>
            <ac:picMk id="5" creationId="{4D1521EC-38FF-4120-855A-7CFB19B884DC}"/>
          </ac:picMkLst>
        </pc:picChg>
        <pc:picChg chg="add mod">
          <ac:chgData name="Jan Van Kerckhove" userId="b9088a91-2952-4e17-8203-b924f9aca304" providerId="ADAL" clId="{3E37E55B-2946-47C3-8E22-3456811ED78A}" dt="2019-09-21T22:54:43.714" v="1105"/>
          <ac:picMkLst>
            <pc:docMk/>
            <pc:sldMk cId="2813211090" sldId="275"/>
            <ac:picMk id="7" creationId="{41CCD0FF-109F-4E12-A129-CEC2907D9A4F}"/>
          </ac:picMkLst>
        </pc:picChg>
        <pc:picChg chg="add mod">
          <ac:chgData name="Jan Van Kerckhove" userId="b9088a91-2952-4e17-8203-b924f9aca304" providerId="ADAL" clId="{3E37E55B-2946-47C3-8E22-3456811ED78A}" dt="2019-09-21T22:54:50.110" v="1108" actId="1076"/>
          <ac:picMkLst>
            <pc:docMk/>
            <pc:sldMk cId="2813211090" sldId="275"/>
            <ac:picMk id="9" creationId="{886D55D3-E978-48D7-8077-1F63256EC7C5}"/>
          </ac:picMkLst>
        </pc:picChg>
        <pc:picChg chg="add mod">
          <ac:chgData name="Jan Van Kerckhove" userId="b9088a91-2952-4e17-8203-b924f9aca304" providerId="ADAL" clId="{3E37E55B-2946-47C3-8E22-3456811ED78A}" dt="2019-09-21T22:54:51.345" v="1109"/>
          <ac:picMkLst>
            <pc:docMk/>
            <pc:sldMk cId="2813211090" sldId="275"/>
            <ac:picMk id="11" creationId="{6A8D887D-82F3-4BDA-8350-C6666E96C18A}"/>
          </ac:picMkLst>
        </pc:picChg>
        <pc:picChg chg="add mod">
          <ac:chgData name="Jan Van Kerckhove" userId="b9088a91-2952-4e17-8203-b924f9aca304" providerId="ADAL" clId="{3E37E55B-2946-47C3-8E22-3456811ED78A}" dt="2019-09-21T22:54:51.719" v="1110"/>
          <ac:picMkLst>
            <pc:docMk/>
            <pc:sldMk cId="2813211090" sldId="275"/>
            <ac:picMk id="13" creationId="{8DCDD193-FBAE-4CD0-8B36-AC78626CE152}"/>
          </ac:picMkLst>
        </pc:picChg>
        <pc:picChg chg="add mod">
          <ac:chgData name="Jan Van Kerckhove" userId="b9088a91-2952-4e17-8203-b924f9aca304" providerId="ADAL" clId="{3E37E55B-2946-47C3-8E22-3456811ED78A}" dt="2019-09-21T22:54:52.110" v="1111"/>
          <ac:picMkLst>
            <pc:docMk/>
            <pc:sldMk cId="2813211090" sldId="275"/>
            <ac:picMk id="15" creationId="{9FCC3CCE-CCD7-476D-A9F6-33E91C89000F}"/>
          </ac:picMkLst>
        </pc:picChg>
        <pc:picChg chg="add mod">
          <ac:chgData name="Jan Van Kerckhove" userId="b9088a91-2952-4e17-8203-b924f9aca304" providerId="ADAL" clId="{3E37E55B-2946-47C3-8E22-3456811ED78A}" dt="2019-09-21T22:55:03.720" v="1113" actId="1076"/>
          <ac:picMkLst>
            <pc:docMk/>
            <pc:sldMk cId="2813211090" sldId="275"/>
            <ac:picMk id="17" creationId="{5839E51B-4DB2-45CB-A020-B1898B99AE7F}"/>
          </ac:picMkLst>
        </pc:picChg>
        <pc:picChg chg="add mod">
          <ac:chgData name="Jan Van Kerckhove" userId="b9088a91-2952-4e17-8203-b924f9aca304" providerId="ADAL" clId="{3E37E55B-2946-47C3-8E22-3456811ED78A}" dt="2019-09-21T22:55:03.720" v="1113" actId="1076"/>
          <ac:picMkLst>
            <pc:docMk/>
            <pc:sldMk cId="2813211090" sldId="275"/>
            <ac:picMk id="19" creationId="{440E1B63-6B4B-40FB-A842-076D4B8E5384}"/>
          </ac:picMkLst>
        </pc:picChg>
        <pc:picChg chg="add mod">
          <ac:chgData name="Jan Van Kerckhove" userId="b9088a91-2952-4e17-8203-b924f9aca304" providerId="ADAL" clId="{3E37E55B-2946-47C3-8E22-3456811ED78A}" dt="2019-09-21T22:55:03.720" v="1113" actId="1076"/>
          <ac:picMkLst>
            <pc:docMk/>
            <pc:sldMk cId="2813211090" sldId="275"/>
            <ac:picMk id="21" creationId="{4254DFA2-C9F1-44BC-AC6E-F616EF1B5E9D}"/>
          </ac:picMkLst>
        </pc:picChg>
        <pc:picChg chg="add mod">
          <ac:chgData name="Jan Van Kerckhove" userId="b9088a91-2952-4e17-8203-b924f9aca304" providerId="ADAL" clId="{3E37E55B-2946-47C3-8E22-3456811ED78A}" dt="2019-09-21T22:55:03.720" v="1113" actId="1076"/>
          <ac:picMkLst>
            <pc:docMk/>
            <pc:sldMk cId="2813211090" sldId="275"/>
            <ac:picMk id="23" creationId="{196CAA42-CE71-46B3-AF6A-C59A4BA7BAD1}"/>
          </ac:picMkLst>
        </pc:picChg>
        <pc:picChg chg="add mod">
          <ac:chgData name="Jan Van Kerckhove" userId="b9088a91-2952-4e17-8203-b924f9aca304" providerId="ADAL" clId="{3E37E55B-2946-47C3-8E22-3456811ED78A}" dt="2019-09-21T22:55:03.720" v="1113" actId="1076"/>
          <ac:picMkLst>
            <pc:docMk/>
            <pc:sldMk cId="2813211090" sldId="275"/>
            <ac:picMk id="25" creationId="{C16976D9-645D-4799-BAB1-94BEEA9D606D}"/>
          </ac:picMkLst>
        </pc:picChg>
        <pc:picChg chg="add mod">
          <ac:chgData name="Jan Van Kerckhove" userId="b9088a91-2952-4e17-8203-b924f9aca304" providerId="ADAL" clId="{3E37E55B-2946-47C3-8E22-3456811ED78A}" dt="2019-09-21T22:55:03.720" v="1113" actId="1076"/>
          <ac:picMkLst>
            <pc:docMk/>
            <pc:sldMk cId="2813211090" sldId="275"/>
            <ac:picMk id="27" creationId="{1037714C-C77B-4DE9-B178-2BF847515C0C}"/>
          </ac:picMkLst>
        </pc:picChg>
        <pc:picChg chg="add mod">
          <ac:chgData name="Jan Van Kerckhove" userId="b9088a91-2952-4e17-8203-b924f9aca304" providerId="ADAL" clId="{3E37E55B-2946-47C3-8E22-3456811ED78A}" dt="2019-09-21T22:54:18.626" v="1096" actId="1076"/>
          <ac:picMkLst>
            <pc:docMk/>
            <pc:sldMk cId="2813211090" sldId="275"/>
            <ac:picMk id="4098" creationId="{0FE3AC90-6EBC-471D-BF15-4A20C5A5291D}"/>
          </ac:picMkLst>
        </pc:picChg>
      </pc:sldChg>
      <pc:sldChg chg="addSp delSp modSp add">
        <pc:chgData name="Jan Van Kerckhove" userId="b9088a91-2952-4e17-8203-b924f9aca304" providerId="ADAL" clId="{3E37E55B-2946-47C3-8E22-3456811ED78A}" dt="2019-09-21T23:00:54.723" v="1192" actId="1037"/>
        <pc:sldMkLst>
          <pc:docMk/>
          <pc:sldMk cId="2642421431" sldId="276"/>
        </pc:sldMkLst>
        <pc:spChg chg="del">
          <ac:chgData name="Jan Van Kerckhove" userId="b9088a91-2952-4e17-8203-b924f9aca304" providerId="ADAL" clId="{3E37E55B-2946-47C3-8E22-3456811ED78A}" dt="2019-09-21T22:58:38.154" v="1162" actId="478"/>
          <ac:spMkLst>
            <pc:docMk/>
            <pc:sldMk cId="2642421431" sldId="276"/>
            <ac:spMk id="2" creationId="{1A29AC49-5736-4210-9280-72463ABBCF04}"/>
          </ac:spMkLst>
        </pc:spChg>
        <pc:spChg chg="mod">
          <ac:chgData name="Jan Van Kerckhove" userId="b9088a91-2952-4e17-8203-b924f9aca304" providerId="ADAL" clId="{3E37E55B-2946-47C3-8E22-3456811ED78A}" dt="2019-09-21T23:00:54.723" v="1192" actId="1037"/>
          <ac:spMkLst>
            <pc:docMk/>
            <pc:sldMk cId="2642421431" sldId="276"/>
            <ac:spMk id="3" creationId="{32D25B6D-D484-4CDE-A58E-9AB8A4C03FFD}"/>
          </ac:spMkLst>
        </pc:spChg>
        <pc:spChg chg="add mod">
          <ac:chgData name="Jan Van Kerckhove" userId="b9088a91-2952-4e17-8203-b924f9aca304" providerId="ADAL" clId="{3E37E55B-2946-47C3-8E22-3456811ED78A}" dt="2019-09-21T23:00:54.723" v="1192" actId="1037"/>
          <ac:spMkLst>
            <pc:docMk/>
            <pc:sldMk cId="2642421431" sldId="276"/>
            <ac:spMk id="27" creationId="{39E787D1-09F8-44DC-A9B5-3965606413B9}"/>
          </ac:spMkLst>
        </pc:spChg>
        <pc:spChg chg="add mod">
          <ac:chgData name="Jan Van Kerckhove" userId="b9088a91-2952-4e17-8203-b924f9aca304" providerId="ADAL" clId="{3E37E55B-2946-47C3-8E22-3456811ED78A}" dt="2019-09-21T23:00:54.723" v="1192" actId="1037"/>
          <ac:spMkLst>
            <pc:docMk/>
            <pc:sldMk cId="2642421431" sldId="276"/>
            <ac:spMk id="29" creationId="{2A8B16A8-CC94-4539-8342-9356691E9E6D}"/>
          </ac:spMkLst>
        </pc:spChg>
        <pc:spChg chg="add mod">
          <ac:chgData name="Jan Van Kerckhove" userId="b9088a91-2952-4e17-8203-b924f9aca304" providerId="ADAL" clId="{3E37E55B-2946-47C3-8E22-3456811ED78A}" dt="2019-09-21T23:00:54.723" v="1192" actId="1037"/>
          <ac:spMkLst>
            <pc:docMk/>
            <pc:sldMk cId="2642421431" sldId="276"/>
            <ac:spMk id="31" creationId="{7D95CCF2-257A-4BE8-A041-9CAB13121E3B}"/>
          </ac:spMkLst>
        </pc:spChg>
        <pc:spChg chg="add mod">
          <ac:chgData name="Jan Van Kerckhove" userId="b9088a91-2952-4e17-8203-b924f9aca304" providerId="ADAL" clId="{3E37E55B-2946-47C3-8E22-3456811ED78A}" dt="2019-09-21T23:00:54.723" v="1192" actId="1037"/>
          <ac:spMkLst>
            <pc:docMk/>
            <pc:sldMk cId="2642421431" sldId="276"/>
            <ac:spMk id="33" creationId="{935D9C70-D603-4039-A2AC-75C07E3304FD}"/>
          </ac:spMkLst>
        </pc:spChg>
        <pc:spChg chg="add mod">
          <ac:chgData name="Jan Van Kerckhove" userId="b9088a91-2952-4e17-8203-b924f9aca304" providerId="ADAL" clId="{3E37E55B-2946-47C3-8E22-3456811ED78A}" dt="2019-09-21T23:00:54.723" v="1192" actId="1037"/>
          <ac:spMkLst>
            <pc:docMk/>
            <pc:sldMk cId="2642421431" sldId="276"/>
            <ac:spMk id="35" creationId="{F504D1B4-33DE-4ED4-BE6B-18DE63DABCE4}"/>
          </ac:spMkLst>
        </pc:spChg>
        <pc:spChg chg="add mod">
          <ac:chgData name="Jan Van Kerckhove" userId="b9088a91-2952-4e17-8203-b924f9aca304" providerId="ADAL" clId="{3E37E55B-2946-47C3-8E22-3456811ED78A}" dt="2019-09-21T23:00:49.753" v="1188" actId="1038"/>
          <ac:spMkLst>
            <pc:docMk/>
            <pc:sldMk cId="2642421431" sldId="276"/>
            <ac:spMk id="37" creationId="{14C69D02-8790-432E-BB5C-C88F11D588AB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38" creationId="{F5584959-956F-4BBB-B512-B73692591009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39" creationId="{103461DA-2B3C-45CF-9C5C-DB6010F482C4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40" creationId="{486F8E97-F366-45B8-AFDE-2439B02B1ADC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41" creationId="{8D604EA4-B5F3-40CA-9F3D-A0E7F5BF47D9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42" creationId="{AD225FB6-1D21-41CC-A638-8EC1FBFB1B14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43" creationId="{BAE560C6-D5BB-4781-BEA5-1A4E8D7ED228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44" creationId="{B439BA2B-79D8-4E05-BF5A-FC845D7C995D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45" creationId="{005A0CBE-15B1-451F-9186-5B37AC13101A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46" creationId="{8A77F56E-D7F1-45E1-8371-CAF3296EEF8D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47" creationId="{ED0D5274-CFB7-40E0-A617-03465BF11395}"/>
          </ac:spMkLst>
        </pc:spChg>
        <pc:spChg chg="del">
          <ac:chgData name="Jan Van Kerckhove" userId="b9088a91-2952-4e17-8203-b924f9aca304" providerId="ADAL" clId="{3E37E55B-2946-47C3-8E22-3456811ED78A}" dt="2019-09-21T22:58:29.488" v="1145" actId="478"/>
          <ac:spMkLst>
            <pc:docMk/>
            <pc:sldMk cId="2642421431" sldId="276"/>
            <ac:spMk id="48" creationId="{3CBAF0DC-E104-4C4E-9B1A-CB5D6A114B4C}"/>
          </ac:spMkLst>
        </pc:spChg>
        <pc:spChg chg="del">
          <ac:chgData name="Jan Van Kerckhove" userId="b9088a91-2952-4e17-8203-b924f9aca304" providerId="ADAL" clId="{3E37E55B-2946-47C3-8E22-3456811ED78A}" dt="2019-09-21T22:58:29.488" v="1145" actId="478"/>
          <ac:spMkLst>
            <pc:docMk/>
            <pc:sldMk cId="2642421431" sldId="276"/>
            <ac:spMk id="49" creationId="{443179EE-7197-40CB-BA30-4855E8950289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50" creationId="{D8EE7B6A-EFE7-4918-84B2-5E958AC199F7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51" creationId="{F5DD1BDF-633A-424F-AFC9-216449853D78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52" creationId="{C1A62EA7-D6FB-492E-90B9-3A9BC4C386DB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53" creationId="{935A3F84-7003-4DB8-9069-705DC6FDB28F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54" creationId="{2E9DFD6D-5DB9-4BDB-A3FC-33743385A515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55" creationId="{71757D2C-9E1E-489C-B930-4A20166F011A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56" creationId="{8B0C2AC2-ED62-4A8B-AA43-4E7FDB791097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57" creationId="{96956F85-D3B9-4C0B-857B-A89EF807165F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58" creationId="{84185B48-2054-4D57-ABCF-2118CC6C9C24}"/>
          </ac:spMkLst>
        </pc:spChg>
        <pc:spChg chg="del">
          <ac:chgData name="Jan Van Kerckhove" userId="b9088a91-2952-4e17-8203-b924f9aca304" providerId="ADAL" clId="{3E37E55B-2946-47C3-8E22-3456811ED78A}" dt="2019-09-21T22:58:27.053" v="1144" actId="478"/>
          <ac:spMkLst>
            <pc:docMk/>
            <pc:sldMk cId="2642421431" sldId="276"/>
            <ac:spMk id="59" creationId="{B0BC8FCD-5FE8-4151-875F-4E5EDAE0DF15}"/>
          </ac:spMkLst>
        </pc:spChg>
        <pc:spChg chg="add mod">
          <ac:chgData name="Jan Van Kerckhove" userId="b9088a91-2952-4e17-8203-b924f9aca304" providerId="ADAL" clId="{3E37E55B-2946-47C3-8E22-3456811ED78A}" dt="2019-09-21T23:00:49.753" v="1188" actId="1038"/>
          <ac:spMkLst>
            <pc:docMk/>
            <pc:sldMk cId="2642421431" sldId="276"/>
            <ac:spMk id="61" creationId="{CA6A9F99-A3CE-4A60-8DB2-9E3E9102E72C}"/>
          </ac:spMkLst>
        </pc:spChg>
        <pc:spChg chg="add mod">
          <ac:chgData name="Jan Van Kerckhove" userId="b9088a91-2952-4e17-8203-b924f9aca304" providerId="ADAL" clId="{3E37E55B-2946-47C3-8E22-3456811ED78A}" dt="2019-09-21T23:00:49.753" v="1188" actId="1038"/>
          <ac:spMkLst>
            <pc:docMk/>
            <pc:sldMk cId="2642421431" sldId="276"/>
            <ac:spMk id="63" creationId="{692A0770-2542-400F-A6A9-025B22D8889F}"/>
          </ac:spMkLst>
        </pc:spChg>
        <pc:spChg chg="add mod">
          <ac:chgData name="Jan Van Kerckhove" userId="b9088a91-2952-4e17-8203-b924f9aca304" providerId="ADAL" clId="{3E37E55B-2946-47C3-8E22-3456811ED78A}" dt="2019-09-21T23:00:49.753" v="1188" actId="1038"/>
          <ac:spMkLst>
            <pc:docMk/>
            <pc:sldMk cId="2642421431" sldId="276"/>
            <ac:spMk id="65" creationId="{A35E7571-D268-4DCA-AF3F-AE76178DC6EE}"/>
          </ac:spMkLst>
        </pc:spChg>
        <pc:spChg chg="add mod">
          <ac:chgData name="Jan Van Kerckhove" userId="b9088a91-2952-4e17-8203-b924f9aca304" providerId="ADAL" clId="{3E37E55B-2946-47C3-8E22-3456811ED78A}" dt="2019-09-21T23:00:49.753" v="1188" actId="1038"/>
          <ac:spMkLst>
            <pc:docMk/>
            <pc:sldMk cId="2642421431" sldId="276"/>
            <ac:spMk id="67" creationId="{8D3D03AB-C84D-4AEA-AF4C-B7DE569AA386}"/>
          </ac:spMkLst>
        </pc:spChg>
        <pc:spChg chg="add mod">
          <ac:chgData name="Jan Van Kerckhove" userId="b9088a91-2952-4e17-8203-b924f9aca304" providerId="ADAL" clId="{3E37E55B-2946-47C3-8E22-3456811ED78A}" dt="2019-09-21T23:00:49.753" v="1188" actId="1038"/>
          <ac:spMkLst>
            <pc:docMk/>
            <pc:sldMk cId="2642421431" sldId="276"/>
            <ac:spMk id="69" creationId="{6F95BFF0-47E3-408B-9FBA-2EA35D1A21AA}"/>
          </ac:spMkLst>
        </pc:spChg>
        <pc:picChg chg="add mod">
          <ac:chgData name="Jan Van Kerckhove" userId="b9088a91-2952-4e17-8203-b924f9aca304" providerId="ADAL" clId="{3E37E55B-2946-47C3-8E22-3456811ED78A}" dt="2019-09-21T23:00:54.723" v="1192" actId="1037"/>
          <ac:picMkLst>
            <pc:docMk/>
            <pc:sldMk cId="2642421431" sldId="276"/>
            <ac:picMk id="28" creationId="{29D97F8E-3659-4C8B-AEA4-20C0B6F1BC40}"/>
          </ac:picMkLst>
        </pc:picChg>
        <pc:picChg chg="add mod">
          <ac:chgData name="Jan Van Kerckhove" userId="b9088a91-2952-4e17-8203-b924f9aca304" providerId="ADAL" clId="{3E37E55B-2946-47C3-8E22-3456811ED78A}" dt="2019-09-21T23:00:54.723" v="1192" actId="1037"/>
          <ac:picMkLst>
            <pc:docMk/>
            <pc:sldMk cId="2642421431" sldId="276"/>
            <ac:picMk id="30" creationId="{5383821F-3080-4056-A844-D6B556241E92}"/>
          </ac:picMkLst>
        </pc:picChg>
        <pc:picChg chg="add mod">
          <ac:chgData name="Jan Van Kerckhove" userId="b9088a91-2952-4e17-8203-b924f9aca304" providerId="ADAL" clId="{3E37E55B-2946-47C3-8E22-3456811ED78A}" dt="2019-09-21T23:00:54.723" v="1192" actId="1037"/>
          <ac:picMkLst>
            <pc:docMk/>
            <pc:sldMk cId="2642421431" sldId="276"/>
            <ac:picMk id="32" creationId="{3A176066-F3AE-4758-851E-40EC6680B987}"/>
          </ac:picMkLst>
        </pc:picChg>
        <pc:picChg chg="add mod">
          <ac:chgData name="Jan Van Kerckhove" userId="b9088a91-2952-4e17-8203-b924f9aca304" providerId="ADAL" clId="{3E37E55B-2946-47C3-8E22-3456811ED78A}" dt="2019-09-21T23:00:54.723" v="1192" actId="1037"/>
          <ac:picMkLst>
            <pc:docMk/>
            <pc:sldMk cId="2642421431" sldId="276"/>
            <ac:picMk id="34" creationId="{CEEEB817-2811-4728-884D-C9856C038577}"/>
          </ac:picMkLst>
        </pc:picChg>
        <pc:picChg chg="add mod">
          <ac:chgData name="Jan Van Kerckhove" userId="b9088a91-2952-4e17-8203-b924f9aca304" providerId="ADAL" clId="{3E37E55B-2946-47C3-8E22-3456811ED78A}" dt="2019-09-21T23:00:54.723" v="1192" actId="1037"/>
          <ac:picMkLst>
            <pc:docMk/>
            <pc:sldMk cId="2642421431" sldId="276"/>
            <ac:picMk id="36" creationId="{A6839DCB-BD4F-40E2-AB9B-8AD91CD68CDB}"/>
          </ac:picMkLst>
        </pc:picChg>
        <pc:picChg chg="add mod">
          <ac:chgData name="Jan Van Kerckhove" userId="b9088a91-2952-4e17-8203-b924f9aca304" providerId="ADAL" clId="{3E37E55B-2946-47C3-8E22-3456811ED78A}" dt="2019-09-21T23:00:49.753" v="1188" actId="1038"/>
          <ac:picMkLst>
            <pc:docMk/>
            <pc:sldMk cId="2642421431" sldId="276"/>
            <ac:picMk id="60" creationId="{F14B181D-C066-47F4-8D54-B69B365D7270}"/>
          </ac:picMkLst>
        </pc:picChg>
        <pc:picChg chg="add mod">
          <ac:chgData name="Jan Van Kerckhove" userId="b9088a91-2952-4e17-8203-b924f9aca304" providerId="ADAL" clId="{3E37E55B-2946-47C3-8E22-3456811ED78A}" dt="2019-09-21T23:00:49.753" v="1188" actId="1038"/>
          <ac:picMkLst>
            <pc:docMk/>
            <pc:sldMk cId="2642421431" sldId="276"/>
            <ac:picMk id="62" creationId="{E3581A31-B571-44BF-9FC6-A226D449A1FE}"/>
          </ac:picMkLst>
        </pc:picChg>
        <pc:picChg chg="add mod">
          <ac:chgData name="Jan Van Kerckhove" userId="b9088a91-2952-4e17-8203-b924f9aca304" providerId="ADAL" clId="{3E37E55B-2946-47C3-8E22-3456811ED78A}" dt="2019-09-21T23:00:49.753" v="1188" actId="1038"/>
          <ac:picMkLst>
            <pc:docMk/>
            <pc:sldMk cId="2642421431" sldId="276"/>
            <ac:picMk id="64" creationId="{B66B2E08-F043-442B-ACAA-2D2527D2269D}"/>
          </ac:picMkLst>
        </pc:picChg>
        <pc:picChg chg="add mod">
          <ac:chgData name="Jan Van Kerckhove" userId="b9088a91-2952-4e17-8203-b924f9aca304" providerId="ADAL" clId="{3E37E55B-2946-47C3-8E22-3456811ED78A}" dt="2019-09-21T23:00:49.753" v="1188" actId="1038"/>
          <ac:picMkLst>
            <pc:docMk/>
            <pc:sldMk cId="2642421431" sldId="276"/>
            <ac:picMk id="66" creationId="{6D2CE5D3-9AF0-4778-957E-FA5B8BF0C918}"/>
          </ac:picMkLst>
        </pc:picChg>
        <pc:picChg chg="add mod">
          <ac:chgData name="Jan Van Kerckhove" userId="b9088a91-2952-4e17-8203-b924f9aca304" providerId="ADAL" clId="{3E37E55B-2946-47C3-8E22-3456811ED78A}" dt="2019-09-21T23:00:49.753" v="1188" actId="1038"/>
          <ac:picMkLst>
            <pc:docMk/>
            <pc:sldMk cId="2642421431" sldId="276"/>
            <ac:picMk id="68" creationId="{6E8444C1-4B19-4CD0-AC04-483C3AFBA622}"/>
          </ac:picMkLst>
        </pc:picChg>
        <pc:picChg chg="add mod">
          <ac:chgData name="Jan Van Kerckhove" userId="b9088a91-2952-4e17-8203-b924f9aca304" providerId="ADAL" clId="{3E37E55B-2946-47C3-8E22-3456811ED78A}" dt="2019-09-21T23:00:49.753" v="1188" actId="1038"/>
          <ac:picMkLst>
            <pc:docMk/>
            <pc:sldMk cId="2642421431" sldId="276"/>
            <ac:picMk id="70" creationId="{E2657922-199F-4D38-B64D-804450E3EC41}"/>
          </ac:picMkLst>
        </pc:picChg>
        <pc:picChg chg="add mod">
          <ac:chgData name="Jan Van Kerckhove" userId="b9088a91-2952-4e17-8203-b924f9aca304" providerId="ADAL" clId="{3E37E55B-2946-47C3-8E22-3456811ED78A}" dt="2019-09-21T23:00:54.723" v="1192" actId="1037"/>
          <ac:picMkLst>
            <pc:docMk/>
            <pc:sldMk cId="2642421431" sldId="276"/>
            <ac:picMk id="5122" creationId="{1552C9D0-FFC1-46B3-806C-D755B996D701}"/>
          </ac:picMkLst>
        </pc:picChg>
      </pc:sldChg>
      <pc:sldChg chg="addSp delSp modSp add">
        <pc:chgData name="Jan Van Kerckhove" userId="b9088a91-2952-4e17-8203-b924f9aca304" providerId="ADAL" clId="{3E37E55B-2946-47C3-8E22-3456811ED78A}" dt="2019-09-21T23:04:21.428" v="1273" actId="207"/>
        <pc:sldMkLst>
          <pc:docMk/>
          <pc:sldMk cId="1461349910" sldId="277"/>
        </pc:sldMkLst>
        <pc:spChg chg="mod">
          <ac:chgData name="Jan Van Kerckhove" userId="b9088a91-2952-4e17-8203-b924f9aca304" providerId="ADAL" clId="{3E37E55B-2946-47C3-8E22-3456811ED78A}" dt="2019-09-21T23:03:22.559" v="1257" actId="1076"/>
          <ac:spMkLst>
            <pc:docMk/>
            <pc:sldMk cId="1461349910" sldId="277"/>
            <ac:spMk id="2" creationId="{9847F64D-DF64-45BC-AAE4-9AEB216ED48A}"/>
          </ac:spMkLst>
        </pc:spChg>
        <pc:spChg chg="add mod">
          <ac:chgData name="Jan Van Kerckhove" userId="b9088a91-2952-4e17-8203-b924f9aca304" providerId="ADAL" clId="{3E37E55B-2946-47C3-8E22-3456811ED78A}" dt="2019-09-21T23:03:45.440" v="1262"/>
          <ac:spMkLst>
            <pc:docMk/>
            <pc:sldMk cId="1461349910" sldId="277"/>
            <ac:spMk id="3" creationId="{7F59A94F-DCB5-446B-9E59-B621A5F1B136}"/>
          </ac:spMkLst>
        </pc:spChg>
        <pc:spChg chg="del">
          <ac:chgData name="Jan Van Kerckhove" userId="b9088a91-2952-4e17-8203-b924f9aca304" providerId="ADAL" clId="{3E37E55B-2946-47C3-8E22-3456811ED78A}" dt="2019-09-21T23:01:53.547" v="1194" actId="478"/>
          <ac:spMkLst>
            <pc:docMk/>
            <pc:sldMk cId="1461349910" sldId="277"/>
            <ac:spMk id="5" creationId="{A384C367-2CE3-4953-B0D3-DCDD7791A14F}"/>
          </ac:spMkLst>
        </pc:spChg>
        <pc:spChg chg="del">
          <ac:chgData name="Jan Van Kerckhove" userId="b9088a91-2952-4e17-8203-b924f9aca304" providerId="ADAL" clId="{3E37E55B-2946-47C3-8E22-3456811ED78A}" dt="2019-09-21T23:01:53.547" v="1194" actId="478"/>
          <ac:spMkLst>
            <pc:docMk/>
            <pc:sldMk cId="1461349910" sldId="277"/>
            <ac:spMk id="7" creationId="{186C8436-761A-4B29-9308-E41C2007F025}"/>
          </ac:spMkLst>
        </pc:spChg>
        <pc:spChg chg="del">
          <ac:chgData name="Jan Van Kerckhove" userId="b9088a91-2952-4e17-8203-b924f9aca304" providerId="ADAL" clId="{3E37E55B-2946-47C3-8E22-3456811ED78A}" dt="2019-09-21T23:01:53.547" v="1194" actId="478"/>
          <ac:spMkLst>
            <pc:docMk/>
            <pc:sldMk cId="1461349910" sldId="277"/>
            <ac:spMk id="9" creationId="{7C94F11F-D239-4639-89E9-4A2D55EEE7F3}"/>
          </ac:spMkLst>
        </pc:spChg>
        <pc:spChg chg="del">
          <ac:chgData name="Jan Van Kerckhove" userId="b9088a91-2952-4e17-8203-b924f9aca304" providerId="ADAL" clId="{3E37E55B-2946-47C3-8E22-3456811ED78A}" dt="2019-09-21T23:01:53.547" v="1194" actId="478"/>
          <ac:spMkLst>
            <pc:docMk/>
            <pc:sldMk cId="1461349910" sldId="277"/>
            <ac:spMk id="11" creationId="{A6471F51-D4B8-4EE2-AB5D-912910D7ECF7}"/>
          </ac:spMkLst>
        </pc:spChg>
        <pc:spChg chg="del">
          <ac:chgData name="Jan Van Kerckhove" userId="b9088a91-2952-4e17-8203-b924f9aca304" providerId="ADAL" clId="{3E37E55B-2946-47C3-8E22-3456811ED78A}" dt="2019-09-21T23:01:53.547" v="1194" actId="478"/>
          <ac:spMkLst>
            <pc:docMk/>
            <pc:sldMk cId="1461349910" sldId="277"/>
            <ac:spMk id="13" creationId="{372C5CDC-6689-4779-A135-CBA503DA7AE1}"/>
          </ac:spMkLst>
        </pc:spChg>
        <pc:spChg chg="del">
          <ac:chgData name="Jan Van Kerckhove" userId="b9088a91-2952-4e17-8203-b924f9aca304" providerId="ADAL" clId="{3E37E55B-2946-47C3-8E22-3456811ED78A}" dt="2019-09-21T23:01:56.236" v="1195" actId="478"/>
          <ac:spMkLst>
            <pc:docMk/>
            <pc:sldMk cId="1461349910" sldId="277"/>
            <ac:spMk id="15" creationId="{ECD8BBC9-FEDA-449C-A33D-F6FCBDE5C820}"/>
          </ac:spMkLst>
        </pc:spChg>
        <pc:spChg chg="del">
          <ac:chgData name="Jan Van Kerckhove" userId="b9088a91-2952-4e17-8203-b924f9aca304" providerId="ADAL" clId="{3E37E55B-2946-47C3-8E22-3456811ED78A}" dt="2019-09-21T23:01:53.547" v="1194" actId="478"/>
          <ac:spMkLst>
            <pc:docMk/>
            <pc:sldMk cId="1461349910" sldId="277"/>
            <ac:spMk id="17" creationId="{64A7FD0B-379D-4E21-86E6-29A5364E2F3A}"/>
          </ac:spMkLst>
        </pc:spChg>
        <pc:spChg chg="del">
          <ac:chgData name="Jan Van Kerckhove" userId="b9088a91-2952-4e17-8203-b924f9aca304" providerId="ADAL" clId="{3E37E55B-2946-47C3-8E22-3456811ED78A}" dt="2019-09-21T23:01:53.547" v="1194" actId="478"/>
          <ac:spMkLst>
            <pc:docMk/>
            <pc:sldMk cId="1461349910" sldId="277"/>
            <ac:spMk id="19" creationId="{C9F297C5-E45E-4BBE-8ADF-DD739D069E50}"/>
          </ac:spMkLst>
        </pc:spChg>
        <pc:spChg chg="del">
          <ac:chgData name="Jan Van Kerckhove" userId="b9088a91-2952-4e17-8203-b924f9aca304" providerId="ADAL" clId="{3E37E55B-2946-47C3-8E22-3456811ED78A}" dt="2019-09-21T23:01:53.547" v="1194" actId="478"/>
          <ac:spMkLst>
            <pc:docMk/>
            <pc:sldMk cId="1461349910" sldId="277"/>
            <ac:spMk id="21" creationId="{9F0C10DE-04DA-49AC-B29B-88BEF2E34100}"/>
          </ac:spMkLst>
        </pc:spChg>
        <pc:spChg chg="del">
          <ac:chgData name="Jan Van Kerckhove" userId="b9088a91-2952-4e17-8203-b924f9aca304" providerId="ADAL" clId="{3E37E55B-2946-47C3-8E22-3456811ED78A}" dt="2019-09-21T23:01:53.547" v="1194" actId="478"/>
          <ac:spMkLst>
            <pc:docMk/>
            <pc:sldMk cId="1461349910" sldId="277"/>
            <ac:spMk id="23" creationId="{132FBF77-AD8A-4258-B884-968C884083AC}"/>
          </ac:spMkLst>
        </pc:spChg>
        <pc:spChg chg="del">
          <ac:chgData name="Jan Van Kerckhove" userId="b9088a91-2952-4e17-8203-b924f9aca304" providerId="ADAL" clId="{3E37E55B-2946-47C3-8E22-3456811ED78A}" dt="2019-09-21T23:01:53.547" v="1194" actId="478"/>
          <ac:spMkLst>
            <pc:docMk/>
            <pc:sldMk cId="1461349910" sldId="277"/>
            <ac:spMk id="25" creationId="{82795FDA-8EBE-41A8-9714-A943C3EEDE3A}"/>
          </ac:spMkLst>
        </pc:spChg>
        <pc:spChg chg="add mod">
          <ac:chgData name="Jan Van Kerckhove" userId="b9088a91-2952-4e17-8203-b924f9aca304" providerId="ADAL" clId="{3E37E55B-2946-47C3-8E22-3456811ED78A}" dt="2019-09-21T23:03:22.559" v="1257" actId="1076"/>
          <ac:spMkLst>
            <pc:docMk/>
            <pc:sldMk cId="1461349910" sldId="277"/>
            <ac:spMk id="27" creationId="{BB10A0ED-2C6D-4795-AF68-C8100BCB5D74}"/>
          </ac:spMkLst>
        </pc:spChg>
        <pc:spChg chg="add mod">
          <ac:chgData name="Jan Van Kerckhove" userId="b9088a91-2952-4e17-8203-b924f9aca304" providerId="ADAL" clId="{3E37E55B-2946-47C3-8E22-3456811ED78A}" dt="2019-09-21T23:03:22.559" v="1257" actId="1076"/>
          <ac:spMkLst>
            <pc:docMk/>
            <pc:sldMk cId="1461349910" sldId="277"/>
            <ac:spMk id="28" creationId="{EC5D2BBE-108F-49EB-85FD-BFE28FD9B82F}"/>
          </ac:spMkLst>
        </pc:spChg>
        <pc:spChg chg="add mod">
          <ac:chgData name="Jan Van Kerckhove" userId="b9088a91-2952-4e17-8203-b924f9aca304" providerId="ADAL" clId="{3E37E55B-2946-47C3-8E22-3456811ED78A}" dt="2019-09-21T23:03:22.559" v="1257" actId="1076"/>
          <ac:spMkLst>
            <pc:docMk/>
            <pc:sldMk cId="1461349910" sldId="277"/>
            <ac:spMk id="29" creationId="{E789CE3F-F023-43A1-99FD-8D85F9AE622B}"/>
          </ac:spMkLst>
        </pc:spChg>
        <pc:spChg chg="add mod">
          <ac:chgData name="Jan Van Kerckhove" userId="b9088a91-2952-4e17-8203-b924f9aca304" providerId="ADAL" clId="{3E37E55B-2946-47C3-8E22-3456811ED78A}" dt="2019-09-21T23:03:22.559" v="1257" actId="1076"/>
          <ac:spMkLst>
            <pc:docMk/>
            <pc:sldMk cId="1461349910" sldId="277"/>
            <ac:spMk id="30" creationId="{586F74DD-2412-4D5E-943A-449D4B3C920F}"/>
          </ac:spMkLst>
        </pc:spChg>
        <pc:spChg chg="add mod">
          <ac:chgData name="Jan Van Kerckhove" userId="b9088a91-2952-4e17-8203-b924f9aca304" providerId="ADAL" clId="{3E37E55B-2946-47C3-8E22-3456811ED78A}" dt="2019-09-21T23:03:22.559" v="1257" actId="1076"/>
          <ac:spMkLst>
            <pc:docMk/>
            <pc:sldMk cId="1461349910" sldId="277"/>
            <ac:spMk id="31" creationId="{8E4ECEAB-E7DA-44FB-96D7-E379D1AAD2E8}"/>
          </ac:spMkLst>
        </pc:spChg>
        <pc:spChg chg="add mod">
          <ac:chgData name="Jan Van Kerckhove" userId="b9088a91-2952-4e17-8203-b924f9aca304" providerId="ADAL" clId="{3E37E55B-2946-47C3-8E22-3456811ED78A}" dt="2019-09-21T23:03:22.559" v="1257" actId="1076"/>
          <ac:spMkLst>
            <pc:docMk/>
            <pc:sldMk cId="1461349910" sldId="277"/>
            <ac:spMk id="32" creationId="{90CBC696-3434-4C57-A716-212BD7265761}"/>
          </ac:spMkLst>
        </pc:spChg>
        <pc:spChg chg="add mod">
          <ac:chgData name="Jan Van Kerckhove" userId="b9088a91-2952-4e17-8203-b924f9aca304" providerId="ADAL" clId="{3E37E55B-2946-47C3-8E22-3456811ED78A}" dt="2019-09-21T23:03:22.559" v="1257" actId="1076"/>
          <ac:spMkLst>
            <pc:docMk/>
            <pc:sldMk cId="1461349910" sldId="277"/>
            <ac:spMk id="33" creationId="{E1330E90-723F-4420-A27C-27A8CF5C1500}"/>
          </ac:spMkLst>
        </pc:spChg>
        <pc:spChg chg="add mod">
          <ac:chgData name="Jan Van Kerckhove" userId="b9088a91-2952-4e17-8203-b924f9aca304" providerId="ADAL" clId="{3E37E55B-2946-47C3-8E22-3456811ED78A}" dt="2019-09-21T23:03:22.559" v="1257" actId="1076"/>
          <ac:spMkLst>
            <pc:docMk/>
            <pc:sldMk cId="1461349910" sldId="277"/>
            <ac:spMk id="34" creationId="{606CC44F-F451-4E42-AE4A-4278ADF26B38}"/>
          </ac:spMkLst>
        </pc:spChg>
        <pc:spChg chg="add mod">
          <ac:chgData name="Jan Van Kerckhove" userId="b9088a91-2952-4e17-8203-b924f9aca304" providerId="ADAL" clId="{3E37E55B-2946-47C3-8E22-3456811ED78A}" dt="2019-09-21T23:03:30.325" v="1259" actId="1076"/>
          <ac:spMkLst>
            <pc:docMk/>
            <pc:sldMk cId="1461349910" sldId="277"/>
            <ac:spMk id="35" creationId="{78F23EDA-F085-48DE-B0AA-A33266BF25E4}"/>
          </ac:spMkLst>
        </pc:spChg>
        <pc:spChg chg="add mod">
          <ac:chgData name="Jan Van Kerckhove" userId="b9088a91-2952-4e17-8203-b924f9aca304" providerId="ADAL" clId="{3E37E55B-2946-47C3-8E22-3456811ED78A}" dt="2019-09-21T23:03:30.325" v="1259" actId="1076"/>
          <ac:spMkLst>
            <pc:docMk/>
            <pc:sldMk cId="1461349910" sldId="277"/>
            <ac:spMk id="36" creationId="{94A95395-0F69-4A6B-85D7-19BDB99B64E2}"/>
          </ac:spMkLst>
        </pc:spChg>
        <pc:spChg chg="add mod">
          <ac:chgData name="Jan Van Kerckhove" userId="b9088a91-2952-4e17-8203-b924f9aca304" providerId="ADAL" clId="{3E37E55B-2946-47C3-8E22-3456811ED78A}" dt="2019-09-21T23:03:30.325" v="1259" actId="1076"/>
          <ac:spMkLst>
            <pc:docMk/>
            <pc:sldMk cId="1461349910" sldId="277"/>
            <ac:spMk id="37" creationId="{4AF51810-E6E4-4849-BCAB-5A68C7A16421}"/>
          </ac:spMkLst>
        </pc:spChg>
        <pc:spChg chg="add mod">
          <ac:chgData name="Jan Van Kerckhove" userId="b9088a91-2952-4e17-8203-b924f9aca304" providerId="ADAL" clId="{3E37E55B-2946-47C3-8E22-3456811ED78A}" dt="2019-09-21T23:03:30.325" v="1259" actId="1076"/>
          <ac:spMkLst>
            <pc:docMk/>
            <pc:sldMk cId="1461349910" sldId="277"/>
            <ac:spMk id="38" creationId="{9451221C-96DB-4543-9A94-5B5711CA7CDD}"/>
          </ac:spMkLst>
        </pc:spChg>
        <pc:spChg chg="add mod">
          <ac:chgData name="Jan Van Kerckhove" userId="b9088a91-2952-4e17-8203-b924f9aca304" providerId="ADAL" clId="{3E37E55B-2946-47C3-8E22-3456811ED78A}" dt="2019-09-21T23:03:30.325" v="1259" actId="1076"/>
          <ac:spMkLst>
            <pc:docMk/>
            <pc:sldMk cId="1461349910" sldId="277"/>
            <ac:spMk id="39" creationId="{10309255-50AE-4222-BB18-C2EB85124E2A}"/>
          </ac:spMkLst>
        </pc:spChg>
        <pc:spChg chg="add mod">
          <ac:chgData name="Jan Van Kerckhove" userId="b9088a91-2952-4e17-8203-b924f9aca304" providerId="ADAL" clId="{3E37E55B-2946-47C3-8E22-3456811ED78A}" dt="2019-09-21T23:03:30.325" v="1259" actId="1076"/>
          <ac:spMkLst>
            <pc:docMk/>
            <pc:sldMk cId="1461349910" sldId="277"/>
            <ac:spMk id="40" creationId="{15842B49-C4F1-4808-B6FF-1E4E94F4AAAA}"/>
          </ac:spMkLst>
        </pc:spChg>
        <pc:spChg chg="add mod">
          <ac:chgData name="Jan Van Kerckhove" userId="b9088a91-2952-4e17-8203-b924f9aca304" providerId="ADAL" clId="{3E37E55B-2946-47C3-8E22-3456811ED78A}" dt="2019-09-21T23:03:30.325" v="1259" actId="1076"/>
          <ac:spMkLst>
            <pc:docMk/>
            <pc:sldMk cId="1461349910" sldId="277"/>
            <ac:spMk id="41" creationId="{BA8975F0-9113-4728-AE5A-3E8635523789}"/>
          </ac:spMkLst>
        </pc:spChg>
        <pc:spChg chg="add mod">
          <ac:chgData name="Jan Van Kerckhove" userId="b9088a91-2952-4e17-8203-b924f9aca304" providerId="ADAL" clId="{3E37E55B-2946-47C3-8E22-3456811ED78A}" dt="2019-09-21T23:03:30.325" v="1259" actId="1076"/>
          <ac:spMkLst>
            <pc:docMk/>
            <pc:sldMk cId="1461349910" sldId="277"/>
            <ac:spMk id="42" creationId="{A08616D3-5601-46ED-9763-45A4E528288A}"/>
          </ac:spMkLst>
        </pc:spChg>
        <pc:spChg chg="add mod">
          <ac:chgData name="Jan Van Kerckhove" userId="b9088a91-2952-4e17-8203-b924f9aca304" providerId="ADAL" clId="{3E37E55B-2946-47C3-8E22-3456811ED78A}" dt="2019-09-21T23:03:30.325" v="1259" actId="1076"/>
          <ac:spMkLst>
            <pc:docMk/>
            <pc:sldMk cId="1461349910" sldId="277"/>
            <ac:spMk id="43" creationId="{C21C4DB1-3CC4-4FF5-A50E-7319C4947833}"/>
          </ac:spMkLst>
        </pc:spChg>
        <pc:spChg chg="add mod">
          <ac:chgData name="Jan Van Kerckhove" userId="b9088a91-2952-4e17-8203-b924f9aca304" providerId="ADAL" clId="{3E37E55B-2946-47C3-8E22-3456811ED78A}" dt="2019-09-21T23:04:21.428" v="1273" actId="207"/>
          <ac:spMkLst>
            <pc:docMk/>
            <pc:sldMk cId="1461349910" sldId="277"/>
            <ac:spMk id="44" creationId="{5D2AF43C-A5AF-4385-8051-12CF223C2537}"/>
          </ac:spMkLst>
        </pc:spChg>
        <pc:picChg chg="del">
          <ac:chgData name="Jan Van Kerckhove" userId="b9088a91-2952-4e17-8203-b924f9aca304" providerId="ADAL" clId="{3E37E55B-2946-47C3-8E22-3456811ED78A}" dt="2019-09-21T23:01:53.547" v="1194" actId="478"/>
          <ac:picMkLst>
            <pc:docMk/>
            <pc:sldMk cId="1461349910" sldId="277"/>
            <ac:picMk id="6" creationId="{2D4C46DB-5F15-4E3B-BD97-E66361CE08EA}"/>
          </ac:picMkLst>
        </pc:picChg>
        <pc:picChg chg="del">
          <ac:chgData name="Jan Van Kerckhove" userId="b9088a91-2952-4e17-8203-b924f9aca304" providerId="ADAL" clId="{3E37E55B-2946-47C3-8E22-3456811ED78A}" dt="2019-09-21T23:01:53.547" v="1194" actId="478"/>
          <ac:picMkLst>
            <pc:docMk/>
            <pc:sldMk cId="1461349910" sldId="277"/>
            <ac:picMk id="8" creationId="{B450EF43-654A-4D9D-8A14-7F7110CE109D}"/>
          </ac:picMkLst>
        </pc:picChg>
        <pc:picChg chg="del">
          <ac:chgData name="Jan Van Kerckhove" userId="b9088a91-2952-4e17-8203-b924f9aca304" providerId="ADAL" clId="{3E37E55B-2946-47C3-8E22-3456811ED78A}" dt="2019-09-21T23:01:53.547" v="1194" actId="478"/>
          <ac:picMkLst>
            <pc:docMk/>
            <pc:sldMk cId="1461349910" sldId="277"/>
            <ac:picMk id="10" creationId="{513BAB7C-713E-48D5-B57F-2F65AAE9BF32}"/>
          </ac:picMkLst>
        </pc:picChg>
        <pc:picChg chg="del">
          <ac:chgData name="Jan Van Kerckhove" userId="b9088a91-2952-4e17-8203-b924f9aca304" providerId="ADAL" clId="{3E37E55B-2946-47C3-8E22-3456811ED78A}" dt="2019-09-21T23:01:53.547" v="1194" actId="478"/>
          <ac:picMkLst>
            <pc:docMk/>
            <pc:sldMk cId="1461349910" sldId="277"/>
            <ac:picMk id="12" creationId="{99788EC9-7B5F-4977-9C14-C506DAA88F2E}"/>
          </ac:picMkLst>
        </pc:picChg>
        <pc:picChg chg="del">
          <ac:chgData name="Jan Van Kerckhove" userId="b9088a91-2952-4e17-8203-b924f9aca304" providerId="ADAL" clId="{3E37E55B-2946-47C3-8E22-3456811ED78A}" dt="2019-09-21T23:01:53.547" v="1194" actId="478"/>
          <ac:picMkLst>
            <pc:docMk/>
            <pc:sldMk cId="1461349910" sldId="277"/>
            <ac:picMk id="14" creationId="{93D06F77-72B5-4710-844C-59C3FD961B99}"/>
          </ac:picMkLst>
        </pc:picChg>
        <pc:picChg chg="del">
          <ac:chgData name="Jan Van Kerckhove" userId="b9088a91-2952-4e17-8203-b924f9aca304" providerId="ADAL" clId="{3E37E55B-2946-47C3-8E22-3456811ED78A}" dt="2019-09-21T23:01:56.236" v="1195" actId="478"/>
          <ac:picMkLst>
            <pc:docMk/>
            <pc:sldMk cId="1461349910" sldId="277"/>
            <ac:picMk id="16" creationId="{CFF2B594-2130-4995-A6FC-B64E8F9BCE37}"/>
          </ac:picMkLst>
        </pc:picChg>
        <pc:picChg chg="del">
          <ac:chgData name="Jan Van Kerckhove" userId="b9088a91-2952-4e17-8203-b924f9aca304" providerId="ADAL" clId="{3E37E55B-2946-47C3-8E22-3456811ED78A}" dt="2019-09-21T23:01:53.547" v="1194" actId="478"/>
          <ac:picMkLst>
            <pc:docMk/>
            <pc:sldMk cId="1461349910" sldId="277"/>
            <ac:picMk id="18" creationId="{E065EDA2-9501-4A82-8BF0-B0D3C9EF45D4}"/>
          </ac:picMkLst>
        </pc:picChg>
        <pc:picChg chg="del">
          <ac:chgData name="Jan Van Kerckhove" userId="b9088a91-2952-4e17-8203-b924f9aca304" providerId="ADAL" clId="{3E37E55B-2946-47C3-8E22-3456811ED78A}" dt="2019-09-21T23:01:53.547" v="1194" actId="478"/>
          <ac:picMkLst>
            <pc:docMk/>
            <pc:sldMk cId="1461349910" sldId="277"/>
            <ac:picMk id="20" creationId="{97162B0D-3A01-4525-AF6D-E158EF7157C8}"/>
          </ac:picMkLst>
        </pc:picChg>
        <pc:picChg chg="del">
          <ac:chgData name="Jan Van Kerckhove" userId="b9088a91-2952-4e17-8203-b924f9aca304" providerId="ADAL" clId="{3E37E55B-2946-47C3-8E22-3456811ED78A}" dt="2019-09-21T23:01:53.547" v="1194" actId="478"/>
          <ac:picMkLst>
            <pc:docMk/>
            <pc:sldMk cId="1461349910" sldId="277"/>
            <ac:picMk id="22" creationId="{107168A1-C9F4-4993-BE30-B67999FFD3E2}"/>
          </ac:picMkLst>
        </pc:picChg>
        <pc:picChg chg="del">
          <ac:chgData name="Jan Van Kerckhove" userId="b9088a91-2952-4e17-8203-b924f9aca304" providerId="ADAL" clId="{3E37E55B-2946-47C3-8E22-3456811ED78A}" dt="2019-09-21T23:01:53.547" v="1194" actId="478"/>
          <ac:picMkLst>
            <pc:docMk/>
            <pc:sldMk cId="1461349910" sldId="277"/>
            <ac:picMk id="24" creationId="{BB62BEF5-364D-45EC-BCBA-F4FE0001E473}"/>
          </ac:picMkLst>
        </pc:picChg>
        <pc:picChg chg="del">
          <ac:chgData name="Jan Van Kerckhove" userId="b9088a91-2952-4e17-8203-b924f9aca304" providerId="ADAL" clId="{3E37E55B-2946-47C3-8E22-3456811ED78A}" dt="2019-09-21T23:01:53.547" v="1194" actId="478"/>
          <ac:picMkLst>
            <pc:docMk/>
            <pc:sldMk cId="1461349910" sldId="277"/>
            <ac:picMk id="26" creationId="{2287F230-3502-4945-9687-AC0E71F98150}"/>
          </ac:picMkLst>
        </pc:picChg>
        <pc:picChg chg="del">
          <ac:chgData name="Jan Van Kerckhove" userId="b9088a91-2952-4e17-8203-b924f9aca304" providerId="ADAL" clId="{3E37E55B-2946-47C3-8E22-3456811ED78A}" dt="2019-09-21T23:02:33.052" v="1222" actId="478"/>
          <ac:picMkLst>
            <pc:docMk/>
            <pc:sldMk cId="1461349910" sldId="277"/>
            <ac:picMk id="2050" creationId="{9D1847A6-CC01-4219-8FB1-C95390955ED9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EFF61D-A4B3-4786-A924-BA51039C275F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B5B50-8D22-4942-8C2C-6CB7082182BA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223119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B5B50-8D22-4942-8C2C-6CB7082182BA}" type="slidenum">
              <a:rPr lang="nl-BE" smtClean="0"/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43510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B5B50-8D22-4942-8C2C-6CB7082182BA}" type="slidenum">
              <a:rPr lang="nl-BE" smtClean="0"/>
              <a:t>11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6855891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B5B50-8D22-4942-8C2C-6CB7082182BA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7064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4B5B50-8D22-4942-8C2C-6CB7082182BA}" type="slidenum">
              <a:rPr lang="nl-BE" smtClean="0"/>
              <a:t>13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01822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072-4D9E-4326-B26B-059731ECB6FD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262-47EA-4A26-A096-D7DADAAE16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5421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072-4D9E-4326-B26B-059731ECB6FD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262-47EA-4A26-A096-D7DADAAE16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2884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072-4D9E-4326-B26B-059731ECB6FD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262-47EA-4A26-A096-D7DADAAE16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166040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072-4D9E-4326-B26B-059731ECB6FD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262-47EA-4A26-A096-D7DADAAE16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406950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072-4D9E-4326-B26B-059731ECB6FD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262-47EA-4A26-A096-D7DADAAE16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76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072-4D9E-4326-B26B-059731ECB6FD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262-47EA-4A26-A096-D7DADAAE16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8203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072-4D9E-4326-B26B-059731ECB6FD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262-47EA-4A26-A096-D7DADAAE16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32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072-4D9E-4326-B26B-059731ECB6FD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262-47EA-4A26-A096-D7DADAAE16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438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072-4D9E-4326-B26B-059731ECB6FD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262-47EA-4A26-A096-D7DADAAE16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91766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072-4D9E-4326-B26B-059731ECB6FD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262-47EA-4A26-A096-D7DADAAE16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60881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355072-4D9E-4326-B26B-059731ECB6FD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E57262-47EA-4A26-A096-D7DADAAE16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29662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55072-4D9E-4326-B26B-059731ECB6FD}" type="datetimeFigureOut">
              <a:rPr lang="nl-BE" smtClean="0"/>
              <a:t>19/04/2020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E57262-47EA-4A26-A096-D7DADAAE16F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297015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" Type="http://schemas.openxmlformats.org/officeDocument/2006/relationships/image" Target="../media/image1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21.png"/><Relationship Id="rId5" Type="http://schemas.openxmlformats.org/officeDocument/2006/relationships/image" Target="../media/image4.jpeg"/><Relationship Id="rId15" Type="http://schemas.openxmlformats.org/officeDocument/2006/relationships/image" Target="../media/image25.png"/><Relationship Id="rId10" Type="http://schemas.openxmlformats.org/officeDocument/2006/relationships/image" Target="../media/image20.png"/><Relationship Id="rId19" Type="http://schemas.openxmlformats.org/officeDocument/2006/relationships/image" Target="../media/image29.png"/><Relationship Id="rId4" Type="http://schemas.openxmlformats.org/officeDocument/2006/relationships/image" Target="../media/image3.jpe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3.png"/><Relationship Id="rId3" Type="http://schemas.openxmlformats.org/officeDocument/2006/relationships/image" Target="../media/image25.png"/><Relationship Id="rId21" Type="http://schemas.openxmlformats.org/officeDocument/2006/relationships/image" Target="../media/image14.png"/><Relationship Id="rId34" Type="http://schemas.openxmlformats.org/officeDocument/2006/relationships/image" Target="../media/image41.png"/><Relationship Id="rId7" Type="http://schemas.openxmlformats.org/officeDocument/2006/relationships/image" Target="../media/image29.png"/><Relationship Id="rId12" Type="http://schemas.openxmlformats.org/officeDocument/2006/relationships/image" Target="../media/image11.png"/><Relationship Id="rId17" Type="http://schemas.openxmlformats.org/officeDocument/2006/relationships/image" Target="../media/image22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2" Type="http://schemas.openxmlformats.org/officeDocument/2006/relationships/image" Target="../media/image24.png"/><Relationship Id="rId16" Type="http://schemas.openxmlformats.org/officeDocument/2006/relationships/image" Target="../media/image21.png"/><Relationship Id="rId20" Type="http://schemas.openxmlformats.org/officeDocument/2006/relationships/image" Target="../media/image13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10.png"/><Relationship Id="rId24" Type="http://schemas.openxmlformats.org/officeDocument/2006/relationships/image" Target="../media/image17.png"/><Relationship Id="rId32" Type="http://schemas.openxmlformats.org/officeDocument/2006/relationships/image" Target="../media/image39.png"/><Relationship Id="rId5" Type="http://schemas.openxmlformats.org/officeDocument/2006/relationships/image" Target="../media/image27.png"/><Relationship Id="rId15" Type="http://schemas.openxmlformats.org/officeDocument/2006/relationships/image" Target="../media/image20.png"/><Relationship Id="rId23" Type="http://schemas.openxmlformats.org/officeDocument/2006/relationships/image" Target="../media/image16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9.png"/><Relationship Id="rId19" Type="http://schemas.openxmlformats.org/officeDocument/2006/relationships/image" Target="../media/image12.png"/><Relationship Id="rId31" Type="http://schemas.openxmlformats.org/officeDocument/2006/relationships/image" Target="../media/image38.png"/><Relationship Id="rId4" Type="http://schemas.openxmlformats.org/officeDocument/2006/relationships/image" Target="../media/image26.png"/><Relationship Id="rId9" Type="http://schemas.openxmlformats.org/officeDocument/2006/relationships/image" Target="../media/image8.png"/><Relationship Id="rId14" Type="http://schemas.openxmlformats.org/officeDocument/2006/relationships/image" Target="../media/image19.png"/><Relationship Id="rId22" Type="http://schemas.openxmlformats.org/officeDocument/2006/relationships/image" Target="../media/image15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18" Type="http://schemas.openxmlformats.org/officeDocument/2006/relationships/image" Target="../media/image11.png"/><Relationship Id="rId26" Type="http://schemas.openxmlformats.org/officeDocument/2006/relationships/image" Target="../media/image33.png"/><Relationship Id="rId3" Type="http://schemas.openxmlformats.org/officeDocument/2006/relationships/image" Target="../media/image25.png"/><Relationship Id="rId21" Type="http://schemas.openxmlformats.org/officeDocument/2006/relationships/image" Target="../media/image14.png"/><Relationship Id="rId7" Type="http://schemas.openxmlformats.org/officeDocument/2006/relationships/image" Target="../media/image29.png"/><Relationship Id="rId12" Type="http://schemas.openxmlformats.org/officeDocument/2006/relationships/image" Target="../media/image22.png"/><Relationship Id="rId17" Type="http://schemas.openxmlformats.org/officeDocument/2006/relationships/image" Target="../media/image10.png"/><Relationship Id="rId25" Type="http://schemas.openxmlformats.org/officeDocument/2006/relationships/image" Target="../media/image32.png"/><Relationship Id="rId2" Type="http://schemas.openxmlformats.org/officeDocument/2006/relationships/image" Target="../media/image24.png"/><Relationship Id="rId16" Type="http://schemas.openxmlformats.org/officeDocument/2006/relationships/image" Target="../media/image9.png"/><Relationship Id="rId20" Type="http://schemas.openxmlformats.org/officeDocument/2006/relationships/image" Target="../media/image13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21.png"/><Relationship Id="rId24" Type="http://schemas.openxmlformats.org/officeDocument/2006/relationships/image" Target="../media/image17.png"/><Relationship Id="rId5" Type="http://schemas.openxmlformats.org/officeDocument/2006/relationships/image" Target="../media/image27.png"/><Relationship Id="rId15" Type="http://schemas.openxmlformats.org/officeDocument/2006/relationships/image" Target="../media/image8.png"/><Relationship Id="rId23" Type="http://schemas.openxmlformats.org/officeDocument/2006/relationships/image" Target="../media/image16.png"/><Relationship Id="rId28" Type="http://schemas.openxmlformats.org/officeDocument/2006/relationships/image" Target="../media/image35.png"/><Relationship Id="rId10" Type="http://schemas.openxmlformats.org/officeDocument/2006/relationships/image" Target="../media/image20.png"/><Relationship Id="rId19" Type="http://schemas.openxmlformats.org/officeDocument/2006/relationships/image" Target="../media/image12.png"/><Relationship Id="rId4" Type="http://schemas.openxmlformats.org/officeDocument/2006/relationships/image" Target="../media/image26.png"/><Relationship Id="rId9" Type="http://schemas.openxmlformats.org/officeDocument/2006/relationships/image" Target="../media/image19.png"/><Relationship Id="rId14" Type="http://schemas.openxmlformats.org/officeDocument/2006/relationships/image" Target="../media/image7.png"/><Relationship Id="rId22" Type="http://schemas.openxmlformats.org/officeDocument/2006/relationships/image" Target="../media/image15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CF1A417-02FF-4507-A117-4FC9EA9F3B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13332"/>
              </p:ext>
            </p:extLst>
          </p:nvPr>
        </p:nvGraphicFramePr>
        <p:xfrm>
          <a:off x="204715" y="150125"/>
          <a:ext cx="6482686" cy="9648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1381">
                  <a:extLst>
                    <a:ext uri="{9D8B030D-6E8A-4147-A177-3AD203B41FA5}">
                      <a16:colId xmlns:a16="http://schemas.microsoft.com/office/drawing/2014/main" val="1848429814"/>
                    </a:ext>
                  </a:extLst>
                </a:gridCol>
                <a:gridCol w="4831305">
                  <a:extLst>
                    <a:ext uri="{9D8B030D-6E8A-4147-A177-3AD203B41FA5}">
                      <a16:colId xmlns:a16="http://schemas.microsoft.com/office/drawing/2014/main" val="2427180740"/>
                    </a:ext>
                  </a:extLst>
                </a:gridCol>
              </a:tblGrid>
              <a:tr h="1608161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858935"/>
                  </a:ext>
                </a:extLst>
              </a:tr>
              <a:tr h="1608161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674678"/>
                  </a:ext>
                </a:extLst>
              </a:tr>
              <a:tr h="1608161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673030"/>
                  </a:ext>
                </a:extLst>
              </a:tr>
              <a:tr h="1608161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517980"/>
                  </a:ext>
                </a:extLst>
              </a:tr>
              <a:tr h="1608161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102457"/>
                  </a:ext>
                </a:extLst>
              </a:tr>
              <a:tr h="1608161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716120"/>
                  </a:ext>
                </a:extLst>
              </a:tr>
            </a:tbl>
          </a:graphicData>
        </a:graphic>
      </p:graphicFrame>
      <p:pic>
        <p:nvPicPr>
          <p:cNvPr id="1026" name="Picture 2" descr="Afbeeldingsresultaat voor picto haar kammen">
            <a:extLst>
              <a:ext uri="{FF2B5EF4-FFF2-40B4-BE49-F238E27FC236}">
                <a16:creationId xmlns:a16="http://schemas.microsoft.com/office/drawing/2014/main" id="{0DE1CCE5-077C-4BB5-905F-8ED4C155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" y="23201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picto haar wassen">
            <a:extLst>
              <a:ext uri="{FF2B5EF4-FFF2-40B4-BE49-F238E27FC236}">
                <a16:creationId xmlns:a16="http://schemas.microsoft.com/office/drawing/2014/main" id="{D8B0A5B1-0958-44CF-B3D3-875C186B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" y="184465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picto haar wassen">
            <a:extLst>
              <a:ext uri="{FF2B5EF4-FFF2-40B4-BE49-F238E27FC236}">
                <a16:creationId xmlns:a16="http://schemas.microsoft.com/office/drawing/2014/main" id="{E7D54564-4597-43A1-8921-1D3674189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" y="345729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picto haar knippen">
            <a:extLst>
              <a:ext uri="{FF2B5EF4-FFF2-40B4-BE49-F238E27FC236}">
                <a16:creationId xmlns:a16="http://schemas.microsoft.com/office/drawing/2014/main" id="{4826CCE6-6F13-4446-8821-8CA63AEC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" y="506993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picto make up">
            <a:extLst>
              <a:ext uri="{FF2B5EF4-FFF2-40B4-BE49-F238E27FC236}">
                <a16:creationId xmlns:a16="http://schemas.microsoft.com/office/drawing/2014/main" id="{88D90BB5-5C8A-402F-A767-367A9E55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" y="668257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picto parfum">
            <a:extLst>
              <a:ext uri="{FF2B5EF4-FFF2-40B4-BE49-F238E27FC236}">
                <a16:creationId xmlns:a16="http://schemas.microsoft.com/office/drawing/2014/main" id="{D2C288DB-01FB-4C13-BEA2-DDEF19F6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" y="828156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770C41F2-1E8C-4470-BA24-AF6142C7CC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008" y="592011"/>
            <a:ext cx="720000" cy="720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61FF0A2D-1130-4881-93CC-C1763EADAC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47" y="3846069"/>
            <a:ext cx="720000" cy="72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2325D765-9C13-4A1C-ABC8-2886E7804CD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47" y="2204651"/>
            <a:ext cx="720000" cy="72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D54AC503-CD3A-4FC2-B517-62D5D345FC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47" y="8655209"/>
            <a:ext cx="720000" cy="720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71B6CE80-0F14-41E4-A9A1-85C6AFAA0AD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47" y="7042570"/>
            <a:ext cx="720000" cy="720000"/>
          </a:xfrm>
          <a:prstGeom prst="rect">
            <a:avLst/>
          </a:prstGeom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0C2DD5B1-4DC7-45E0-A7D6-C1E94AD8977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46" y="5084319"/>
            <a:ext cx="720000" cy="720000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51992EB6-6753-49D7-A0EF-2A5F2D1F048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646" y="5789931"/>
            <a:ext cx="720000" cy="720000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E22794E0-5691-48EE-8660-BC640DE823B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28" y="5339931"/>
            <a:ext cx="2225291" cy="900000"/>
          </a:xfrm>
          <a:prstGeom prst="rect">
            <a:avLst/>
          </a:prstGeom>
        </p:spPr>
      </p:pic>
      <p:pic>
        <p:nvPicPr>
          <p:cNvPr id="19" name="Afbeelding 18" descr="Afbeelding met shoji&#10;&#10;Automatisch gegenereerde beschrijving">
            <a:extLst>
              <a:ext uri="{FF2B5EF4-FFF2-40B4-BE49-F238E27FC236}">
                <a16:creationId xmlns:a16="http://schemas.microsoft.com/office/drawing/2014/main" id="{8909A07A-8A76-487F-984D-9E9A663E0E0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51" y="498708"/>
            <a:ext cx="2225291" cy="900000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C5C180B-4FE9-4B10-A2F4-29A54C361E6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50" y="3756069"/>
            <a:ext cx="2225291" cy="900000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FD1FBCE6-8F6B-4559-9342-7A987126D8BA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30" y="2111348"/>
            <a:ext cx="2225291" cy="900000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4119A4B7-0909-4FE2-A1A4-E9B719BEA8A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329" y="8551563"/>
            <a:ext cx="2225291" cy="900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BF38A20B-F3C2-4BAD-9243-50D190F0697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9051" y="6952571"/>
            <a:ext cx="2225291" cy="900000"/>
          </a:xfrm>
          <a:prstGeom prst="rect">
            <a:avLst/>
          </a:prstGeom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9A6AC36E-DA02-4469-8133-7B912D25395A}"/>
              </a:ext>
            </a:extLst>
          </p:cNvPr>
          <p:cNvSpPr txBox="1"/>
          <p:nvPr/>
        </p:nvSpPr>
        <p:spPr>
          <a:xfrm>
            <a:off x="5732059" y="286988"/>
            <a:ext cx="90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F2219439-1451-4836-B883-045EFEA86391}"/>
              </a:ext>
            </a:extLst>
          </p:cNvPr>
          <p:cNvSpPr txBox="1"/>
          <p:nvPr/>
        </p:nvSpPr>
        <p:spPr>
          <a:xfrm>
            <a:off x="5728517" y="1899628"/>
            <a:ext cx="90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9E435833-E3C0-47E9-A954-6733679420F3}"/>
              </a:ext>
            </a:extLst>
          </p:cNvPr>
          <p:cNvSpPr txBox="1"/>
          <p:nvPr/>
        </p:nvSpPr>
        <p:spPr>
          <a:xfrm>
            <a:off x="5732059" y="3515571"/>
            <a:ext cx="90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1367156-65FA-46E2-A689-8FFFCAD63785}"/>
              </a:ext>
            </a:extLst>
          </p:cNvPr>
          <p:cNvSpPr txBox="1"/>
          <p:nvPr/>
        </p:nvSpPr>
        <p:spPr>
          <a:xfrm>
            <a:off x="5728517" y="5128211"/>
            <a:ext cx="90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69965066-6274-4618-8590-3686F8BC2C7F}"/>
              </a:ext>
            </a:extLst>
          </p:cNvPr>
          <p:cNvSpPr txBox="1"/>
          <p:nvPr/>
        </p:nvSpPr>
        <p:spPr>
          <a:xfrm>
            <a:off x="5728517" y="6740851"/>
            <a:ext cx="90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34E618FC-9119-42E7-A6AB-DF9DCAC0DB5C}"/>
              </a:ext>
            </a:extLst>
          </p:cNvPr>
          <p:cNvSpPr txBox="1"/>
          <p:nvPr/>
        </p:nvSpPr>
        <p:spPr>
          <a:xfrm>
            <a:off x="5731800" y="8339843"/>
            <a:ext cx="90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>
                <a:latin typeface="Arial Rounded MT Bold" panose="020F070403050403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8434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Lego Duplo; IdeeÃ«n en voorbeelden om te bouwen - Mamaliefde.nl">
            <a:extLst>
              <a:ext uri="{FF2B5EF4-FFF2-40B4-BE49-F238E27FC236}">
                <a16:creationId xmlns:a16="http://schemas.microsoft.com/office/drawing/2014/main" id="{30731EB5-1E05-4D6B-9CEB-05101C9D8B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474"/>
          <a:stretch/>
        </p:blipFill>
        <p:spPr bwMode="auto">
          <a:xfrm>
            <a:off x="0" y="150423"/>
            <a:ext cx="6858000" cy="9605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1803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605B865-482E-440A-82A4-3CE3614B625F}"/>
              </a:ext>
            </a:extLst>
          </p:cNvPr>
          <p:cNvSpPr/>
          <p:nvPr/>
        </p:nvSpPr>
        <p:spPr>
          <a:xfrm>
            <a:off x="60960" y="45720"/>
            <a:ext cx="3337560" cy="484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F656B88-EF5D-4C9F-942C-03046B20D462}"/>
              </a:ext>
            </a:extLst>
          </p:cNvPr>
          <p:cNvSpPr/>
          <p:nvPr/>
        </p:nvSpPr>
        <p:spPr>
          <a:xfrm>
            <a:off x="1635480" y="530100"/>
            <a:ext cx="540000" cy="54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087AAC0E-1EC9-4538-8B97-311B75DC63C7}"/>
              </a:ext>
            </a:extLst>
          </p:cNvPr>
          <p:cNvSpPr/>
          <p:nvPr/>
        </p:nvSpPr>
        <p:spPr>
          <a:xfrm>
            <a:off x="1779480" y="6741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1359871-95A1-45B5-A807-B829BB5B4A39}"/>
              </a:ext>
            </a:extLst>
          </p:cNvPr>
          <p:cNvSpPr/>
          <p:nvPr/>
        </p:nvSpPr>
        <p:spPr>
          <a:xfrm>
            <a:off x="2195580" y="530100"/>
            <a:ext cx="540000" cy="54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Ovaal 8">
            <a:extLst>
              <a:ext uri="{FF2B5EF4-FFF2-40B4-BE49-F238E27FC236}">
                <a16:creationId xmlns:a16="http://schemas.microsoft.com/office/drawing/2014/main" id="{97B4F1EA-3792-4D0A-9E04-B51B5B391712}"/>
              </a:ext>
            </a:extLst>
          </p:cNvPr>
          <p:cNvSpPr/>
          <p:nvPr/>
        </p:nvSpPr>
        <p:spPr>
          <a:xfrm>
            <a:off x="2339580" y="6741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10FFAC3E-AC19-4F9D-93DA-1662C3FEB0AC}"/>
              </a:ext>
            </a:extLst>
          </p:cNvPr>
          <p:cNvSpPr/>
          <p:nvPr/>
        </p:nvSpPr>
        <p:spPr>
          <a:xfrm>
            <a:off x="2195580" y="1070100"/>
            <a:ext cx="540000" cy="54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5B71A348-C05D-4A2F-ACC4-FE67A14C86DE}"/>
              </a:ext>
            </a:extLst>
          </p:cNvPr>
          <p:cNvSpPr/>
          <p:nvPr/>
        </p:nvSpPr>
        <p:spPr>
          <a:xfrm>
            <a:off x="2339580" y="12141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1178266F-3DA3-4AC1-8009-5E079BFB638B}"/>
              </a:ext>
            </a:extLst>
          </p:cNvPr>
          <p:cNvSpPr/>
          <p:nvPr/>
        </p:nvSpPr>
        <p:spPr>
          <a:xfrm>
            <a:off x="2195580" y="1610100"/>
            <a:ext cx="540000" cy="54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8AF11DAA-ECBF-4DD9-B86F-10D5EDA63EE4}"/>
              </a:ext>
            </a:extLst>
          </p:cNvPr>
          <p:cNvSpPr/>
          <p:nvPr/>
        </p:nvSpPr>
        <p:spPr>
          <a:xfrm>
            <a:off x="2339580" y="17541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DABB6C54-296C-404E-9444-5922891A6235}"/>
              </a:ext>
            </a:extLst>
          </p:cNvPr>
          <p:cNvSpPr/>
          <p:nvPr/>
        </p:nvSpPr>
        <p:spPr>
          <a:xfrm>
            <a:off x="2195580" y="2150100"/>
            <a:ext cx="540000" cy="54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" name="Ovaal 14">
            <a:extLst>
              <a:ext uri="{FF2B5EF4-FFF2-40B4-BE49-F238E27FC236}">
                <a16:creationId xmlns:a16="http://schemas.microsoft.com/office/drawing/2014/main" id="{BD46E128-646C-42FF-A5B0-267FA31F429C}"/>
              </a:ext>
            </a:extLst>
          </p:cNvPr>
          <p:cNvSpPr/>
          <p:nvPr/>
        </p:nvSpPr>
        <p:spPr>
          <a:xfrm>
            <a:off x="2339580" y="22941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1AFC826A-01B6-4D60-A932-3506C2D08704}"/>
              </a:ext>
            </a:extLst>
          </p:cNvPr>
          <p:cNvSpPr/>
          <p:nvPr/>
        </p:nvSpPr>
        <p:spPr>
          <a:xfrm>
            <a:off x="2195580" y="2690100"/>
            <a:ext cx="540000" cy="54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10D11123-DF1E-4670-851C-52C99F567A47}"/>
              </a:ext>
            </a:extLst>
          </p:cNvPr>
          <p:cNvSpPr/>
          <p:nvPr/>
        </p:nvSpPr>
        <p:spPr>
          <a:xfrm>
            <a:off x="2339580" y="28341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8B1CBBC0-2AB0-4F08-A2AD-89DAFF0E971C}"/>
              </a:ext>
            </a:extLst>
          </p:cNvPr>
          <p:cNvSpPr/>
          <p:nvPr/>
        </p:nvSpPr>
        <p:spPr>
          <a:xfrm>
            <a:off x="2195580" y="3230100"/>
            <a:ext cx="540000" cy="54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Ovaal 18">
            <a:extLst>
              <a:ext uri="{FF2B5EF4-FFF2-40B4-BE49-F238E27FC236}">
                <a16:creationId xmlns:a16="http://schemas.microsoft.com/office/drawing/2014/main" id="{926049FD-BFB8-4C26-A4FA-4F68DEC8861E}"/>
              </a:ext>
            </a:extLst>
          </p:cNvPr>
          <p:cNvSpPr/>
          <p:nvPr/>
        </p:nvSpPr>
        <p:spPr>
          <a:xfrm>
            <a:off x="2339580" y="33741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657F5923-4110-4E95-8DCE-2C00F1C043B0}"/>
              </a:ext>
            </a:extLst>
          </p:cNvPr>
          <p:cNvSpPr/>
          <p:nvPr/>
        </p:nvSpPr>
        <p:spPr>
          <a:xfrm>
            <a:off x="2195580" y="3770100"/>
            <a:ext cx="540000" cy="540000"/>
          </a:xfrm>
          <a:prstGeom prst="rect">
            <a:avLst/>
          </a:prstGeom>
          <a:solidFill>
            <a:srgbClr val="FF0000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Ovaal 20">
            <a:extLst>
              <a:ext uri="{FF2B5EF4-FFF2-40B4-BE49-F238E27FC236}">
                <a16:creationId xmlns:a16="http://schemas.microsoft.com/office/drawing/2014/main" id="{36DFE9AE-1A97-4D24-9C20-2F1EA07B7104}"/>
              </a:ext>
            </a:extLst>
          </p:cNvPr>
          <p:cNvSpPr/>
          <p:nvPr/>
        </p:nvSpPr>
        <p:spPr>
          <a:xfrm>
            <a:off x="2339580" y="3914100"/>
            <a:ext cx="252000" cy="25200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Ovaal 21">
            <a:extLst>
              <a:ext uri="{FF2B5EF4-FFF2-40B4-BE49-F238E27FC236}">
                <a16:creationId xmlns:a16="http://schemas.microsoft.com/office/drawing/2014/main" id="{08D425EA-24B4-4F23-A8C3-FF9B81439546}"/>
              </a:ext>
            </a:extLst>
          </p:cNvPr>
          <p:cNvSpPr/>
          <p:nvPr/>
        </p:nvSpPr>
        <p:spPr>
          <a:xfrm>
            <a:off x="537480" y="1928880"/>
            <a:ext cx="720000" cy="720000"/>
          </a:xfrm>
          <a:prstGeom prst="ellipse">
            <a:avLst/>
          </a:prstGeom>
          <a:solidFill>
            <a:srgbClr val="FF00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F2DD8C58-F71C-4F28-8D9F-A5B6C04FCE1A}"/>
              </a:ext>
            </a:extLst>
          </p:cNvPr>
          <p:cNvSpPr/>
          <p:nvPr/>
        </p:nvSpPr>
        <p:spPr>
          <a:xfrm>
            <a:off x="3445020" y="45720"/>
            <a:ext cx="3337560" cy="484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5258E4CC-8938-4E81-9EB8-A9804EFDF91D}"/>
              </a:ext>
            </a:extLst>
          </p:cNvPr>
          <p:cNvSpPr/>
          <p:nvPr/>
        </p:nvSpPr>
        <p:spPr>
          <a:xfrm>
            <a:off x="4978110" y="54699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BEFCD286-6AE6-4E88-8AE7-9EB82A9F35C1}"/>
              </a:ext>
            </a:extLst>
          </p:cNvPr>
          <p:cNvSpPr/>
          <p:nvPr/>
        </p:nvSpPr>
        <p:spPr>
          <a:xfrm>
            <a:off x="5122110" y="69099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AE9C2175-860B-49B7-B9F8-CB418CAD89B4}"/>
              </a:ext>
            </a:extLst>
          </p:cNvPr>
          <p:cNvSpPr/>
          <p:nvPr/>
        </p:nvSpPr>
        <p:spPr>
          <a:xfrm>
            <a:off x="5538210" y="54699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29665D6B-DB75-4192-BB0D-490A07662F6B}"/>
              </a:ext>
            </a:extLst>
          </p:cNvPr>
          <p:cNvSpPr/>
          <p:nvPr/>
        </p:nvSpPr>
        <p:spPr>
          <a:xfrm>
            <a:off x="5682210" y="69099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AF1EA28A-35AF-405F-B12B-6CC10ABE84D9}"/>
              </a:ext>
            </a:extLst>
          </p:cNvPr>
          <p:cNvSpPr/>
          <p:nvPr/>
        </p:nvSpPr>
        <p:spPr>
          <a:xfrm>
            <a:off x="5538210" y="108699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3F9AD5D6-2326-40B6-9007-90B58F134BF2}"/>
              </a:ext>
            </a:extLst>
          </p:cNvPr>
          <p:cNvSpPr/>
          <p:nvPr/>
        </p:nvSpPr>
        <p:spPr>
          <a:xfrm>
            <a:off x="5682210" y="123099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6EC7E245-2AE7-4A02-A242-BAAAD4501744}"/>
              </a:ext>
            </a:extLst>
          </p:cNvPr>
          <p:cNvSpPr/>
          <p:nvPr/>
        </p:nvSpPr>
        <p:spPr>
          <a:xfrm>
            <a:off x="5004300" y="2174610"/>
            <a:ext cx="513810" cy="52506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E5C848E6-7221-468E-8D28-668DC3485BAE}"/>
              </a:ext>
            </a:extLst>
          </p:cNvPr>
          <p:cNvSpPr/>
          <p:nvPr/>
        </p:nvSpPr>
        <p:spPr>
          <a:xfrm>
            <a:off x="5148300" y="230367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5D564D9D-9D93-4143-92F3-DF308F53BA24}"/>
              </a:ext>
            </a:extLst>
          </p:cNvPr>
          <p:cNvSpPr/>
          <p:nvPr/>
        </p:nvSpPr>
        <p:spPr>
          <a:xfrm>
            <a:off x="3908520" y="270534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Ovaal 51">
            <a:extLst>
              <a:ext uri="{FF2B5EF4-FFF2-40B4-BE49-F238E27FC236}">
                <a16:creationId xmlns:a16="http://schemas.microsoft.com/office/drawing/2014/main" id="{DC098800-0F18-46DA-8202-E9A47C4E492A}"/>
              </a:ext>
            </a:extLst>
          </p:cNvPr>
          <p:cNvSpPr/>
          <p:nvPr/>
        </p:nvSpPr>
        <p:spPr>
          <a:xfrm>
            <a:off x="4052520" y="284934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2D58181A-45D8-4B18-98EF-86C652558D41}"/>
              </a:ext>
            </a:extLst>
          </p:cNvPr>
          <p:cNvSpPr/>
          <p:nvPr/>
        </p:nvSpPr>
        <p:spPr>
          <a:xfrm>
            <a:off x="3908520" y="324534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FD9A1BA5-EC15-4350-A0AC-2DA03DA298F5}"/>
              </a:ext>
            </a:extLst>
          </p:cNvPr>
          <p:cNvSpPr/>
          <p:nvPr/>
        </p:nvSpPr>
        <p:spPr>
          <a:xfrm>
            <a:off x="4052520" y="338934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C07C359A-3A6B-4A06-B7B3-C7AE4D9C71B2}"/>
              </a:ext>
            </a:extLst>
          </p:cNvPr>
          <p:cNvSpPr/>
          <p:nvPr/>
        </p:nvSpPr>
        <p:spPr>
          <a:xfrm>
            <a:off x="3908520" y="378534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7EE64F36-5884-4CCC-A5CA-F125A87FB87C}"/>
              </a:ext>
            </a:extLst>
          </p:cNvPr>
          <p:cNvSpPr/>
          <p:nvPr/>
        </p:nvSpPr>
        <p:spPr>
          <a:xfrm>
            <a:off x="4052520" y="392934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Ovaal 56">
            <a:extLst>
              <a:ext uri="{FF2B5EF4-FFF2-40B4-BE49-F238E27FC236}">
                <a16:creationId xmlns:a16="http://schemas.microsoft.com/office/drawing/2014/main" id="{E6FC5F42-3C17-4769-8917-51A00CAD4519}"/>
              </a:ext>
            </a:extLst>
          </p:cNvPr>
          <p:cNvSpPr/>
          <p:nvPr/>
        </p:nvSpPr>
        <p:spPr>
          <a:xfrm>
            <a:off x="5852430" y="2858640"/>
            <a:ext cx="720000" cy="720000"/>
          </a:xfrm>
          <a:prstGeom prst="ellipse">
            <a:avLst/>
          </a:prstGeom>
          <a:solidFill>
            <a:srgbClr val="00B0F0"/>
          </a:solidFill>
          <a:ln w="5715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26C32B77-CBAD-43C9-A900-4350EC8F25FB}"/>
              </a:ext>
            </a:extLst>
          </p:cNvPr>
          <p:cNvSpPr/>
          <p:nvPr/>
        </p:nvSpPr>
        <p:spPr>
          <a:xfrm>
            <a:off x="3852090" y="54699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Ovaal 58">
            <a:extLst>
              <a:ext uri="{FF2B5EF4-FFF2-40B4-BE49-F238E27FC236}">
                <a16:creationId xmlns:a16="http://schemas.microsoft.com/office/drawing/2014/main" id="{DFB38594-7E54-4601-A792-C69BFFF54A04}"/>
              </a:ext>
            </a:extLst>
          </p:cNvPr>
          <p:cNvSpPr/>
          <p:nvPr/>
        </p:nvSpPr>
        <p:spPr>
          <a:xfrm>
            <a:off x="3996090" y="69099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34D6100A-B85E-496D-AD42-46A3E9EACD0D}"/>
              </a:ext>
            </a:extLst>
          </p:cNvPr>
          <p:cNvSpPr/>
          <p:nvPr/>
        </p:nvSpPr>
        <p:spPr>
          <a:xfrm>
            <a:off x="4412190" y="54699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Ovaal 60">
            <a:extLst>
              <a:ext uri="{FF2B5EF4-FFF2-40B4-BE49-F238E27FC236}">
                <a16:creationId xmlns:a16="http://schemas.microsoft.com/office/drawing/2014/main" id="{5D2C9A62-AA35-4098-A570-BAB29E4316FF}"/>
              </a:ext>
            </a:extLst>
          </p:cNvPr>
          <p:cNvSpPr/>
          <p:nvPr/>
        </p:nvSpPr>
        <p:spPr>
          <a:xfrm>
            <a:off x="4556190" y="69099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D7F9CBA3-50C9-476D-8CE8-E2F1D6567F5E}"/>
              </a:ext>
            </a:extLst>
          </p:cNvPr>
          <p:cNvSpPr/>
          <p:nvPr/>
        </p:nvSpPr>
        <p:spPr>
          <a:xfrm>
            <a:off x="4459200" y="216345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Ovaal 62">
            <a:extLst>
              <a:ext uri="{FF2B5EF4-FFF2-40B4-BE49-F238E27FC236}">
                <a16:creationId xmlns:a16="http://schemas.microsoft.com/office/drawing/2014/main" id="{624962B1-B1D5-4575-8C49-8A50FBDBFDD3}"/>
              </a:ext>
            </a:extLst>
          </p:cNvPr>
          <p:cNvSpPr/>
          <p:nvPr/>
        </p:nvSpPr>
        <p:spPr>
          <a:xfrm>
            <a:off x="4603200" y="230745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F58DEC1F-9B66-4C27-A356-5AABDB7D96CF}"/>
              </a:ext>
            </a:extLst>
          </p:cNvPr>
          <p:cNvSpPr/>
          <p:nvPr/>
        </p:nvSpPr>
        <p:spPr>
          <a:xfrm>
            <a:off x="5538210" y="215772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8" name="Ovaal 67">
            <a:extLst>
              <a:ext uri="{FF2B5EF4-FFF2-40B4-BE49-F238E27FC236}">
                <a16:creationId xmlns:a16="http://schemas.microsoft.com/office/drawing/2014/main" id="{0A517919-48A3-416D-A031-C937494C4830}"/>
              </a:ext>
            </a:extLst>
          </p:cNvPr>
          <p:cNvSpPr/>
          <p:nvPr/>
        </p:nvSpPr>
        <p:spPr>
          <a:xfrm>
            <a:off x="5682210" y="230172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9FFB738F-A613-4891-8056-B363E469F635}"/>
              </a:ext>
            </a:extLst>
          </p:cNvPr>
          <p:cNvSpPr/>
          <p:nvPr/>
        </p:nvSpPr>
        <p:spPr>
          <a:xfrm>
            <a:off x="3908520" y="216345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0" name="Ovaal 69">
            <a:extLst>
              <a:ext uri="{FF2B5EF4-FFF2-40B4-BE49-F238E27FC236}">
                <a16:creationId xmlns:a16="http://schemas.microsoft.com/office/drawing/2014/main" id="{5D2F616C-9861-4269-ADB6-0A41B44469A8}"/>
              </a:ext>
            </a:extLst>
          </p:cNvPr>
          <p:cNvSpPr/>
          <p:nvPr/>
        </p:nvSpPr>
        <p:spPr>
          <a:xfrm>
            <a:off x="4052520" y="230745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45ECE7E4-B411-44F8-BEEB-2904A67022ED}"/>
              </a:ext>
            </a:extLst>
          </p:cNvPr>
          <p:cNvSpPr/>
          <p:nvPr/>
        </p:nvSpPr>
        <p:spPr>
          <a:xfrm>
            <a:off x="5582430" y="378534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99BE326F-B510-4BC8-925E-92931C82539B}"/>
              </a:ext>
            </a:extLst>
          </p:cNvPr>
          <p:cNvSpPr/>
          <p:nvPr/>
        </p:nvSpPr>
        <p:spPr>
          <a:xfrm>
            <a:off x="5726430" y="392934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DE48B561-452A-4BBE-8415-F4ACF0F4004C}"/>
              </a:ext>
            </a:extLst>
          </p:cNvPr>
          <p:cNvSpPr/>
          <p:nvPr/>
        </p:nvSpPr>
        <p:spPr>
          <a:xfrm>
            <a:off x="4456410" y="378534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747BBA9D-8783-4EE1-95F0-D76290480D28}"/>
              </a:ext>
            </a:extLst>
          </p:cNvPr>
          <p:cNvSpPr/>
          <p:nvPr/>
        </p:nvSpPr>
        <p:spPr>
          <a:xfrm>
            <a:off x="4600410" y="392934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D92C8766-1FE4-49D7-BAD2-F5F7DCBD0B1C}"/>
              </a:ext>
            </a:extLst>
          </p:cNvPr>
          <p:cNvSpPr/>
          <p:nvPr/>
        </p:nvSpPr>
        <p:spPr>
          <a:xfrm>
            <a:off x="5016510" y="378534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6" name="Ovaal 75">
            <a:extLst>
              <a:ext uri="{FF2B5EF4-FFF2-40B4-BE49-F238E27FC236}">
                <a16:creationId xmlns:a16="http://schemas.microsoft.com/office/drawing/2014/main" id="{73637601-04D1-4FD4-8E2E-3E54FEF7A5B4}"/>
              </a:ext>
            </a:extLst>
          </p:cNvPr>
          <p:cNvSpPr/>
          <p:nvPr/>
        </p:nvSpPr>
        <p:spPr>
          <a:xfrm>
            <a:off x="5160510" y="392934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8B2CCA00-EB5E-46E0-A6A0-4CB7D7A7A085}"/>
              </a:ext>
            </a:extLst>
          </p:cNvPr>
          <p:cNvSpPr/>
          <p:nvPr/>
        </p:nvSpPr>
        <p:spPr>
          <a:xfrm>
            <a:off x="5538210" y="1631940"/>
            <a:ext cx="540000" cy="540000"/>
          </a:xfrm>
          <a:prstGeom prst="rect">
            <a:avLst/>
          </a:prstGeom>
          <a:solidFill>
            <a:srgbClr val="00B0F0"/>
          </a:solidFill>
          <a:ln w="38100"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Ovaal 77">
            <a:extLst>
              <a:ext uri="{FF2B5EF4-FFF2-40B4-BE49-F238E27FC236}">
                <a16:creationId xmlns:a16="http://schemas.microsoft.com/office/drawing/2014/main" id="{6016DD1D-873A-4EAD-9E92-7ED11D69179B}"/>
              </a:ext>
            </a:extLst>
          </p:cNvPr>
          <p:cNvSpPr/>
          <p:nvPr/>
        </p:nvSpPr>
        <p:spPr>
          <a:xfrm>
            <a:off x="5682210" y="1775940"/>
            <a:ext cx="252000" cy="252000"/>
          </a:xfrm>
          <a:prstGeom prst="ellipse">
            <a:avLst/>
          </a:prstGeom>
          <a:solidFill>
            <a:srgbClr val="003CB4"/>
          </a:solidFill>
          <a:ln>
            <a:solidFill>
              <a:srgbClr val="003C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68A530D5-3397-4EDF-9974-A8512B79C990}"/>
              </a:ext>
            </a:extLst>
          </p:cNvPr>
          <p:cNvSpPr/>
          <p:nvPr/>
        </p:nvSpPr>
        <p:spPr>
          <a:xfrm>
            <a:off x="72150" y="4953000"/>
            <a:ext cx="3337560" cy="484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069B96D5-AA4A-4A0B-B01C-BD185BAA6C8C}"/>
              </a:ext>
            </a:extLst>
          </p:cNvPr>
          <p:cNvSpPr/>
          <p:nvPr/>
        </p:nvSpPr>
        <p:spPr>
          <a:xfrm>
            <a:off x="1925280" y="545427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1" name="Ovaal 80">
            <a:extLst>
              <a:ext uri="{FF2B5EF4-FFF2-40B4-BE49-F238E27FC236}">
                <a16:creationId xmlns:a16="http://schemas.microsoft.com/office/drawing/2014/main" id="{EE822C2C-F85D-4A54-B404-617EB8F82B4C}"/>
              </a:ext>
            </a:extLst>
          </p:cNvPr>
          <p:cNvSpPr/>
          <p:nvPr/>
        </p:nvSpPr>
        <p:spPr>
          <a:xfrm>
            <a:off x="2069280" y="559827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EB14409B-CFA3-41CF-8E86-B0BA55E8FC33}"/>
              </a:ext>
            </a:extLst>
          </p:cNvPr>
          <p:cNvSpPr/>
          <p:nvPr/>
        </p:nvSpPr>
        <p:spPr>
          <a:xfrm>
            <a:off x="2485380" y="545427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3" name="Ovaal 82">
            <a:extLst>
              <a:ext uri="{FF2B5EF4-FFF2-40B4-BE49-F238E27FC236}">
                <a16:creationId xmlns:a16="http://schemas.microsoft.com/office/drawing/2014/main" id="{CDDED567-2758-47BC-8C5A-E9EFA62F56D4}"/>
              </a:ext>
            </a:extLst>
          </p:cNvPr>
          <p:cNvSpPr/>
          <p:nvPr/>
        </p:nvSpPr>
        <p:spPr>
          <a:xfrm>
            <a:off x="2629380" y="559827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EAB1662F-97B8-4D98-9651-28E5356118DD}"/>
              </a:ext>
            </a:extLst>
          </p:cNvPr>
          <p:cNvSpPr/>
          <p:nvPr/>
        </p:nvSpPr>
        <p:spPr>
          <a:xfrm>
            <a:off x="2485380" y="599427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Ovaal 84">
            <a:extLst>
              <a:ext uri="{FF2B5EF4-FFF2-40B4-BE49-F238E27FC236}">
                <a16:creationId xmlns:a16="http://schemas.microsoft.com/office/drawing/2014/main" id="{3EE59E17-B3C0-474D-B71B-76BCE63E31F7}"/>
              </a:ext>
            </a:extLst>
          </p:cNvPr>
          <p:cNvSpPr/>
          <p:nvPr/>
        </p:nvSpPr>
        <p:spPr>
          <a:xfrm>
            <a:off x="2629380" y="613827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33F9533C-B95A-4E2B-A859-58971FE7C21B}"/>
              </a:ext>
            </a:extLst>
          </p:cNvPr>
          <p:cNvSpPr/>
          <p:nvPr/>
        </p:nvSpPr>
        <p:spPr>
          <a:xfrm>
            <a:off x="1951470" y="706695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7" name="Ovaal 86">
            <a:extLst>
              <a:ext uri="{FF2B5EF4-FFF2-40B4-BE49-F238E27FC236}">
                <a16:creationId xmlns:a16="http://schemas.microsoft.com/office/drawing/2014/main" id="{4BF1DAE9-4A6C-41E4-AC49-B860121D0D4B}"/>
              </a:ext>
            </a:extLst>
          </p:cNvPr>
          <p:cNvSpPr/>
          <p:nvPr/>
        </p:nvSpPr>
        <p:spPr>
          <a:xfrm>
            <a:off x="2095470" y="721095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92C7FF58-AD33-489C-801D-A34D42B24C46}"/>
              </a:ext>
            </a:extLst>
          </p:cNvPr>
          <p:cNvSpPr/>
          <p:nvPr/>
        </p:nvSpPr>
        <p:spPr>
          <a:xfrm>
            <a:off x="2487390" y="761262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Ovaal 88">
            <a:extLst>
              <a:ext uri="{FF2B5EF4-FFF2-40B4-BE49-F238E27FC236}">
                <a16:creationId xmlns:a16="http://schemas.microsoft.com/office/drawing/2014/main" id="{305EDBF1-D838-491E-B967-83C9B4A24DEF}"/>
              </a:ext>
            </a:extLst>
          </p:cNvPr>
          <p:cNvSpPr/>
          <p:nvPr/>
        </p:nvSpPr>
        <p:spPr>
          <a:xfrm>
            <a:off x="2631390" y="775662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B13FF478-21EE-437C-84A4-62E635983597}"/>
              </a:ext>
            </a:extLst>
          </p:cNvPr>
          <p:cNvSpPr/>
          <p:nvPr/>
        </p:nvSpPr>
        <p:spPr>
          <a:xfrm>
            <a:off x="2487390" y="815262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Ovaal 90">
            <a:extLst>
              <a:ext uri="{FF2B5EF4-FFF2-40B4-BE49-F238E27FC236}">
                <a16:creationId xmlns:a16="http://schemas.microsoft.com/office/drawing/2014/main" id="{83218B7A-D15C-4B60-90EB-E6E5F73B570D}"/>
              </a:ext>
            </a:extLst>
          </p:cNvPr>
          <p:cNvSpPr/>
          <p:nvPr/>
        </p:nvSpPr>
        <p:spPr>
          <a:xfrm>
            <a:off x="2631390" y="829662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2" name="Rechthoek 91">
            <a:extLst>
              <a:ext uri="{FF2B5EF4-FFF2-40B4-BE49-F238E27FC236}">
                <a16:creationId xmlns:a16="http://schemas.microsoft.com/office/drawing/2014/main" id="{888F3A64-2DBD-40C4-9DC2-CFE8A7ECF35F}"/>
              </a:ext>
            </a:extLst>
          </p:cNvPr>
          <p:cNvSpPr/>
          <p:nvPr/>
        </p:nvSpPr>
        <p:spPr>
          <a:xfrm>
            <a:off x="840450" y="869262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3" name="Ovaal 92">
            <a:extLst>
              <a:ext uri="{FF2B5EF4-FFF2-40B4-BE49-F238E27FC236}">
                <a16:creationId xmlns:a16="http://schemas.microsoft.com/office/drawing/2014/main" id="{AF7A5DDE-C7AC-4ED2-9474-C398EBF0F802}"/>
              </a:ext>
            </a:extLst>
          </p:cNvPr>
          <p:cNvSpPr/>
          <p:nvPr/>
        </p:nvSpPr>
        <p:spPr>
          <a:xfrm>
            <a:off x="984450" y="883662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4" name="Ovaal 93">
            <a:extLst>
              <a:ext uri="{FF2B5EF4-FFF2-40B4-BE49-F238E27FC236}">
                <a16:creationId xmlns:a16="http://schemas.microsoft.com/office/drawing/2014/main" id="{5E42A1D0-A332-4C5F-81FB-9C851C4D035B}"/>
              </a:ext>
            </a:extLst>
          </p:cNvPr>
          <p:cNvSpPr/>
          <p:nvPr/>
        </p:nvSpPr>
        <p:spPr>
          <a:xfrm>
            <a:off x="323820" y="7016160"/>
            <a:ext cx="720000" cy="720000"/>
          </a:xfrm>
          <a:prstGeom prst="ellipse">
            <a:avLst/>
          </a:prstGeom>
          <a:solidFill>
            <a:srgbClr val="92D050"/>
          </a:solid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7EE05B9E-1BCC-4B05-B7F8-194BE0586E81}"/>
              </a:ext>
            </a:extLst>
          </p:cNvPr>
          <p:cNvSpPr/>
          <p:nvPr/>
        </p:nvSpPr>
        <p:spPr>
          <a:xfrm>
            <a:off x="799260" y="545427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Ovaal 95">
            <a:extLst>
              <a:ext uri="{FF2B5EF4-FFF2-40B4-BE49-F238E27FC236}">
                <a16:creationId xmlns:a16="http://schemas.microsoft.com/office/drawing/2014/main" id="{11343426-3485-4D6B-A19B-946B9E0469BD}"/>
              </a:ext>
            </a:extLst>
          </p:cNvPr>
          <p:cNvSpPr/>
          <p:nvPr/>
        </p:nvSpPr>
        <p:spPr>
          <a:xfrm>
            <a:off x="943260" y="559827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7" name="Rechthoek 96">
            <a:extLst>
              <a:ext uri="{FF2B5EF4-FFF2-40B4-BE49-F238E27FC236}">
                <a16:creationId xmlns:a16="http://schemas.microsoft.com/office/drawing/2014/main" id="{62CF42A2-0A58-4A89-A07E-CB970CBD7D72}"/>
              </a:ext>
            </a:extLst>
          </p:cNvPr>
          <p:cNvSpPr/>
          <p:nvPr/>
        </p:nvSpPr>
        <p:spPr>
          <a:xfrm>
            <a:off x="1359360" y="545427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8" name="Ovaal 97">
            <a:extLst>
              <a:ext uri="{FF2B5EF4-FFF2-40B4-BE49-F238E27FC236}">
                <a16:creationId xmlns:a16="http://schemas.microsoft.com/office/drawing/2014/main" id="{B360AD39-0180-49BD-96AC-C5E18288EA3A}"/>
              </a:ext>
            </a:extLst>
          </p:cNvPr>
          <p:cNvSpPr/>
          <p:nvPr/>
        </p:nvSpPr>
        <p:spPr>
          <a:xfrm>
            <a:off x="1503360" y="559827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9" name="Rechthoek 98">
            <a:extLst>
              <a:ext uri="{FF2B5EF4-FFF2-40B4-BE49-F238E27FC236}">
                <a16:creationId xmlns:a16="http://schemas.microsoft.com/office/drawing/2014/main" id="{6B3DEDFF-2959-40F2-826F-1525409F752E}"/>
              </a:ext>
            </a:extLst>
          </p:cNvPr>
          <p:cNvSpPr/>
          <p:nvPr/>
        </p:nvSpPr>
        <p:spPr>
          <a:xfrm>
            <a:off x="1406370" y="7072620"/>
            <a:ext cx="540000" cy="51906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0" name="Ovaal 99">
            <a:extLst>
              <a:ext uri="{FF2B5EF4-FFF2-40B4-BE49-F238E27FC236}">
                <a16:creationId xmlns:a16="http://schemas.microsoft.com/office/drawing/2014/main" id="{2E695A66-92B1-41B7-8115-90AD9CC57872}"/>
              </a:ext>
            </a:extLst>
          </p:cNvPr>
          <p:cNvSpPr/>
          <p:nvPr/>
        </p:nvSpPr>
        <p:spPr>
          <a:xfrm>
            <a:off x="1550370" y="721473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1" name="Rechthoek 100">
            <a:extLst>
              <a:ext uri="{FF2B5EF4-FFF2-40B4-BE49-F238E27FC236}">
                <a16:creationId xmlns:a16="http://schemas.microsoft.com/office/drawing/2014/main" id="{97B73819-A9EA-4C01-998D-E77EE272A546}"/>
              </a:ext>
            </a:extLst>
          </p:cNvPr>
          <p:cNvSpPr/>
          <p:nvPr/>
        </p:nvSpPr>
        <p:spPr>
          <a:xfrm>
            <a:off x="2485380" y="706500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2" name="Ovaal 101">
            <a:extLst>
              <a:ext uri="{FF2B5EF4-FFF2-40B4-BE49-F238E27FC236}">
                <a16:creationId xmlns:a16="http://schemas.microsoft.com/office/drawing/2014/main" id="{403BF9CD-5B59-4C55-A241-2E6C16C65192}"/>
              </a:ext>
            </a:extLst>
          </p:cNvPr>
          <p:cNvSpPr/>
          <p:nvPr/>
        </p:nvSpPr>
        <p:spPr>
          <a:xfrm>
            <a:off x="2629380" y="720900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31B654BB-F0EB-4832-9803-8F1F5D5AD4B8}"/>
              </a:ext>
            </a:extLst>
          </p:cNvPr>
          <p:cNvSpPr/>
          <p:nvPr/>
        </p:nvSpPr>
        <p:spPr>
          <a:xfrm>
            <a:off x="2499120" y="869262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6" name="Ovaal 105">
            <a:extLst>
              <a:ext uri="{FF2B5EF4-FFF2-40B4-BE49-F238E27FC236}">
                <a16:creationId xmlns:a16="http://schemas.microsoft.com/office/drawing/2014/main" id="{9901B0B8-A56D-4648-8557-D586AC02EA77}"/>
              </a:ext>
            </a:extLst>
          </p:cNvPr>
          <p:cNvSpPr/>
          <p:nvPr/>
        </p:nvSpPr>
        <p:spPr>
          <a:xfrm>
            <a:off x="2643120" y="883662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7" name="Rechthoek 106">
            <a:extLst>
              <a:ext uri="{FF2B5EF4-FFF2-40B4-BE49-F238E27FC236}">
                <a16:creationId xmlns:a16="http://schemas.microsoft.com/office/drawing/2014/main" id="{C1CABA4D-A373-49A6-96A5-33C7B9BA14F0}"/>
              </a:ext>
            </a:extLst>
          </p:cNvPr>
          <p:cNvSpPr/>
          <p:nvPr/>
        </p:nvSpPr>
        <p:spPr>
          <a:xfrm>
            <a:off x="1388340" y="869262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8" name="Ovaal 107">
            <a:extLst>
              <a:ext uri="{FF2B5EF4-FFF2-40B4-BE49-F238E27FC236}">
                <a16:creationId xmlns:a16="http://schemas.microsoft.com/office/drawing/2014/main" id="{B28AD2B3-7CFE-41B0-B816-ED7C0BA97705}"/>
              </a:ext>
            </a:extLst>
          </p:cNvPr>
          <p:cNvSpPr/>
          <p:nvPr/>
        </p:nvSpPr>
        <p:spPr>
          <a:xfrm>
            <a:off x="1532340" y="883662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9" name="Rechthoek 108">
            <a:extLst>
              <a:ext uri="{FF2B5EF4-FFF2-40B4-BE49-F238E27FC236}">
                <a16:creationId xmlns:a16="http://schemas.microsoft.com/office/drawing/2014/main" id="{500AF530-7276-4A55-9835-6275A0CD2198}"/>
              </a:ext>
            </a:extLst>
          </p:cNvPr>
          <p:cNvSpPr/>
          <p:nvPr/>
        </p:nvSpPr>
        <p:spPr>
          <a:xfrm>
            <a:off x="1948440" y="869262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0" name="Ovaal 109">
            <a:extLst>
              <a:ext uri="{FF2B5EF4-FFF2-40B4-BE49-F238E27FC236}">
                <a16:creationId xmlns:a16="http://schemas.microsoft.com/office/drawing/2014/main" id="{32E4A7D2-431E-4988-A01F-181D8FA9E045}"/>
              </a:ext>
            </a:extLst>
          </p:cNvPr>
          <p:cNvSpPr/>
          <p:nvPr/>
        </p:nvSpPr>
        <p:spPr>
          <a:xfrm>
            <a:off x="2092440" y="883662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07F781BA-CB36-4193-8D09-8481A4E899A5}"/>
              </a:ext>
            </a:extLst>
          </p:cNvPr>
          <p:cNvSpPr/>
          <p:nvPr/>
        </p:nvSpPr>
        <p:spPr>
          <a:xfrm>
            <a:off x="2485380" y="6539220"/>
            <a:ext cx="540000" cy="540000"/>
          </a:xfrm>
          <a:prstGeom prst="rect">
            <a:avLst/>
          </a:prstGeom>
          <a:solidFill>
            <a:srgbClr val="92D050"/>
          </a:solidFill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2" name="Ovaal 111">
            <a:extLst>
              <a:ext uri="{FF2B5EF4-FFF2-40B4-BE49-F238E27FC236}">
                <a16:creationId xmlns:a16="http://schemas.microsoft.com/office/drawing/2014/main" id="{711654B5-78AC-47DD-BAAD-F4BDDA2D9424}"/>
              </a:ext>
            </a:extLst>
          </p:cNvPr>
          <p:cNvSpPr/>
          <p:nvPr/>
        </p:nvSpPr>
        <p:spPr>
          <a:xfrm>
            <a:off x="2629380" y="6683220"/>
            <a:ext cx="252000" cy="252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3" name="Rechthoek 112">
            <a:extLst>
              <a:ext uri="{FF2B5EF4-FFF2-40B4-BE49-F238E27FC236}">
                <a16:creationId xmlns:a16="http://schemas.microsoft.com/office/drawing/2014/main" id="{E994C9B7-497B-4A65-9EEF-C856B6ED75C6}"/>
              </a:ext>
            </a:extLst>
          </p:cNvPr>
          <p:cNvSpPr/>
          <p:nvPr/>
        </p:nvSpPr>
        <p:spPr>
          <a:xfrm>
            <a:off x="3459060" y="4953000"/>
            <a:ext cx="3337560" cy="484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8" name="Rechthoek 117">
            <a:extLst>
              <a:ext uri="{FF2B5EF4-FFF2-40B4-BE49-F238E27FC236}">
                <a16:creationId xmlns:a16="http://schemas.microsoft.com/office/drawing/2014/main" id="{6A60C569-12DE-4038-9E43-9BB059C8D976}"/>
              </a:ext>
            </a:extLst>
          </p:cNvPr>
          <p:cNvSpPr/>
          <p:nvPr/>
        </p:nvSpPr>
        <p:spPr>
          <a:xfrm>
            <a:off x="3898590" y="545262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9" name="Ovaal 118">
            <a:extLst>
              <a:ext uri="{FF2B5EF4-FFF2-40B4-BE49-F238E27FC236}">
                <a16:creationId xmlns:a16="http://schemas.microsoft.com/office/drawing/2014/main" id="{45C03E25-B085-4C92-98C9-2A2A7DF0E4B8}"/>
              </a:ext>
            </a:extLst>
          </p:cNvPr>
          <p:cNvSpPr/>
          <p:nvPr/>
        </p:nvSpPr>
        <p:spPr>
          <a:xfrm>
            <a:off x="4042590" y="5596620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0" name="Rechthoek 119">
            <a:extLst>
              <a:ext uri="{FF2B5EF4-FFF2-40B4-BE49-F238E27FC236}">
                <a16:creationId xmlns:a16="http://schemas.microsoft.com/office/drawing/2014/main" id="{68B8E233-FFFA-4C7E-9D2D-1F39CEB2D395}"/>
              </a:ext>
            </a:extLst>
          </p:cNvPr>
          <p:cNvSpPr/>
          <p:nvPr/>
        </p:nvSpPr>
        <p:spPr>
          <a:xfrm>
            <a:off x="3898590" y="599262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1" name="Ovaal 120">
            <a:extLst>
              <a:ext uri="{FF2B5EF4-FFF2-40B4-BE49-F238E27FC236}">
                <a16:creationId xmlns:a16="http://schemas.microsoft.com/office/drawing/2014/main" id="{60A28DF4-B476-4694-ABE2-D0498E15BA3E}"/>
              </a:ext>
            </a:extLst>
          </p:cNvPr>
          <p:cNvSpPr/>
          <p:nvPr/>
        </p:nvSpPr>
        <p:spPr>
          <a:xfrm>
            <a:off x="4042590" y="6136620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2" name="Rechthoek 121">
            <a:extLst>
              <a:ext uri="{FF2B5EF4-FFF2-40B4-BE49-F238E27FC236}">
                <a16:creationId xmlns:a16="http://schemas.microsoft.com/office/drawing/2014/main" id="{A41BB11F-4859-46ED-A1F5-9D796E9632C4}"/>
              </a:ext>
            </a:extLst>
          </p:cNvPr>
          <p:cNvSpPr/>
          <p:nvPr/>
        </p:nvSpPr>
        <p:spPr>
          <a:xfrm>
            <a:off x="3898590" y="653262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3" name="Ovaal 122">
            <a:extLst>
              <a:ext uri="{FF2B5EF4-FFF2-40B4-BE49-F238E27FC236}">
                <a16:creationId xmlns:a16="http://schemas.microsoft.com/office/drawing/2014/main" id="{A591FE3E-8185-4D34-A202-5F3D79F0BE93}"/>
              </a:ext>
            </a:extLst>
          </p:cNvPr>
          <p:cNvSpPr/>
          <p:nvPr/>
        </p:nvSpPr>
        <p:spPr>
          <a:xfrm>
            <a:off x="4042590" y="6676620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4" name="Rechthoek 123">
            <a:extLst>
              <a:ext uri="{FF2B5EF4-FFF2-40B4-BE49-F238E27FC236}">
                <a16:creationId xmlns:a16="http://schemas.microsoft.com/office/drawing/2014/main" id="{2DD23006-47D6-4C4D-ABF8-CD36E82DFE17}"/>
              </a:ext>
            </a:extLst>
          </p:cNvPr>
          <p:cNvSpPr/>
          <p:nvPr/>
        </p:nvSpPr>
        <p:spPr>
          <a:xfrm>
            <a:off x="3898590" y="707262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5" name="Ovaal 124">
            <a:extLst>
              <a:ext uri="{FF2B5EF4-FFF2-40B4-BE49-F238E27FC236}">
                <a16:creationId xmlns:a16="http://schemas.microsoft.com/office/drawing/2014/main" id="{DC037DA6-DA30-4EE5-9712-3C1692D73CDC}"/>
              </a:ext>
            </a:extLst>
          </p:cNvPr>
          <p:cNvSpPr/>
          <p:nvPr/>
        </p:nvSpPr>
        <p:spPr>
          <a:xfrm>
            <a:off x="4042590" y="7216620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6" name="Rechthoek 125">
            <a:extLst>
              <a:ext uri="{FF2B5EF4-FFF2-40B4-BE49-F238E27FC236}">
                <a16:creationId xmlns:a16="http://schemas.microsoft.com/office/drawing/2014/main" id="{5A69F430-DA37-471B-BB07-AECB393A1FE6}"/>
              </a:ext>
            </a:extLst>
          </p:cNvPr>
          <p:cNvSpPr/>
          <p:nvPr/>
        </p:nvSpPr>
        <p:spPr>
          <a:xfrm>
            <a:off x="3898590" y="761262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7" name="Ovaal 126">
            <a:extLst>
              <a:ext uri="{FF2B5EF4-FFF2-40B4-BE49-F238E27FC236}">
                <a16:creationId xmlns:a16="http://schemas.microsoft.com/office/drawing/2014/main" id="{54406ED0-629C-4A2F-8904-6EF56FCD02C0}"/>
              </a:ext>
            </a:extLst>
          </p:cNvPr>
          <p:cNvSpPr/>
          <p:nvPr/>
        </p:nvSpPr>
        <p:spPr>
          <a:xfrm>
            <a:off x="4042590" y="7756620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8" name="Rechthoek 127">
            <a:extLst>
              <a:ext uri="{FF2B5EF4-FFF2-40B4-BE49-F238E27FC236}">
                <a16:creationId xmlns:a16="http://schemas.microsoft.com/office/drawing/2014/main" id="{4188457F-DC5C-4E14-B87B-9BCC06AE568A}"/>
              </a:ext>
            </a:extLst>
          </p:cNvPr>
          <p:cNvSpPr/>
          <p:nvPr/>
        </p:nvSpPr>
        <p:spPr>
          <a:xfrm>
            <a:off x="4427640" y="761262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29" name="Ovaal 128">
            <a:extLst>
              <a:ext uri="{FF2B5EF4-FFF2-40B4-BE49-F238E27FC236}">
                <a16:creationId xmlns:a16="http://schemas.microsoft.com/office/drawing/2014/main" id="{FC5024EA-0229-4E55-BB47-B07F074D76DE}"/>
              </a:ext>
            </a:extLst>
          </p:cNvPr>
          <p:cNvSpPr/>
          <p:nvPr/>
        </p:nvSpPr>
        <p:spPr>
          <a:xfrm>
            <a:off x="4571640" y="7756620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0" name="Ovaal 129">
            <a:extLst>
              <a:ext uri="{FF2B5EF4-FFF2-40B4-BE49-F238E27FC236}">
                <a16:creationId xmlns:a16="http://schemas.microsoft.com/office/drawing/2014/main" id="{F6B4FEE7-19C5-49F7-96CE-FE63B68172D2}"/>
              </a:ext>
            </a:extLst>
          </p:cNvPr>
          <p:cNvSpPr/>
          <p:nvPr/>
        </p:nvSpPr>
        <p:spPr>
          <a:xfrm>
            <a:off x="5678010" y="5812620"/>
            <a:ext cx="720000" cy="7200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b="1" dirty="0">
                <a:solidFill>
                  <a:schemeClr val="bg1"/>
                </a:solidFill>
                <a:latin typeface="Agency FB" panose="020B0503020202020204" pitchFamily="34" charset="0"/>
              </a:rPr>
              <a:t>4</a:t>
            </a:r>
          </a:p>
        </p:txBody>
      </p:sp>
      <p:sp>
        <p:nvSpPr>
          <p:cNvPr id="131" name="Rechthoek 130">
            <a:extLst>
              <a:ext uri="{FF2B5EF4-FFF2-40B4-BE49-F238E27FC236}">
                <a16:creationId xmlns:a16="http://schemas.microsoft.com/office/drawing/2014/main" id="{CB710055-64A9-43CE-B9EE-9AA52CDD4B58}"/>
              </a:ext>
            </a:extLst>
          </p:cNvPr>
          <p:cNvSpPr/>
          <p:nvPr/>
        </p:nvSpPr>
        <p:spPr>
          <a:xfrm>
            <a:off x="4968960" y="761262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2" name="Ovaal 131">
            <a:extLst>
              <a:ext uri="{FF2B5EF4-FFF2-40B4-BE49-F238E27FC236}">
                <a16:creationId xmlns:a16="http://schemas.microsoft.com/office/drawing/2014/main" id="{05CB65D1-6F0F-4E1E-9E77-A91A1439E6E2}"/>
              </a:ext>
            </a:extLst>
          </p:cNvPr>
          <p:cNvSpPr/>
          <p:nvPr/>
        </p:nvSpPr>
        <p:spPr>
          <a:xfrm>
            <a:off x="5112960" y="7756620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3" name="Rechthoek 132">
            <a:extLst>
              <a:ext uri="{FF2B5EF4-FFF2-40B4-BE49-F238E27FC236}">
                <a16:creationId xmlns:a16="http://schemas.microsoft.com/office/drawing/2014/main" id="{34F261C1-F514-4CAC-A5C6-391D637F171D}"/>
              </a:ext>
            </a:extLst>
          </p:cNvPr>
          <p:cNvSpPr/>
          <p:nvPr/>
        </p:nvSpPr>
        <p:spPr>
          <a:xfrm>
            <a:off x="5498010" y="761262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4" name="Ovaal 133">
            <a:extLst>
              <a:ext uri="{FF2B5EF4-FFF2-40B4-BE49-F238E27FC236}">
                <a16:creationId xmlns:a16="http://schemas.microsoft.com/office/drawing/2014/main" id="{C3A8AC6C-4A6C-4438-9BF7-79E3A8E634D0}"/>
              </a:ext>
            </a:extLst>
          </p:cNvPr>
          <p:cNvSpPr/>
          <p:nvPr/>
        </p:nvSpPr>
        <p:spPr>
          <a:xfrm>
            <a:off x="5642010" y="7756620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5" name="Rechthoek 134">
            <a:extLst>
              <a:ext uri="{FF2B5EF4-FFF2-40B4-BE49-F238E27FC236}">
                <a16:creationId xmlns:a16="http://schemas.microsoft.com/office/drawing/2014/main" id="{1D105603-4476-4BF8-81D2-E3E336EE1261}"/>
              </a:ext>
            </a:extLst>
          </p:cNvPr>
          <p:cNvSpPr/>
          <p:nvPr/>
        </p:nvSpPr>
        <p:spPr>
          <a:xfrm>
            <a:off x="4964700" y="707820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6" name="Ovaal 135">
            <a:extLst>
              <a:ext uri="{FF2B5EF4-FFF2-40B4-BE49-F238E27FC236}">
                <a16:creationId xmlns:a16="http://schemas.microsoft.com/office/drawing/2014/main" id="{04AB1194-1E9E-4641-838A-62E46D66E379}"/>
              </a:ext>
            </a:extLst>
          </p:cNvPr>
          <p:cNvSpPr/>
          <p:nvPr/>
        </p:nvSpPr>
        <p:spPr>
          <a:xfrm>
            <a:off x="5108700" y="7222200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7" name="Rechthoek 136">
            <a:extLst>
              <a:ext uri="{FF2B5EF4-FFF2-40B4-BE49-F238E27FC236}">
                <a16:creationId xmlns:a16="http://schemas.microsoft.com/office/drawing/2014/main" id="{79F36D0D-CA48-400B-8B7E-95547FD844FA}"/>
              </a:ext>
            </a:extLst>
          </p:cNvPr>
          <p:cNvSpPr/>
          <p:nvPr/>
        </p:nvSpPr>
        <p:spPr>
          <a:xfrm>
            <a:off x="4964700" y="813684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8" name="Ovaal 137">
            <a:extLst>
              <a:ext uri="{FF2B5EF4-FFF2-40B4-BE49-F238E27FC236}">
                <a16:creationId xmlns:a16="http://schemas.microsoft.com/office/drawing/2014/main" id="{4CD3AA34-F400-412E-B5DE-3C236D7A83B9}"/>
              </a:ext>
            </a:extLst>
          </p:cNvPr>
          <p:cNvSpPr/>
          <p:nvPr/>
        </p:nvSpPr>
        <p:spPr>
          <a:xfrm>
            <a:off x="5108700" y="8280840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1" name="Rechthoek 140">
            <a:extLst>
              <a:ext uri="{FF2B5EF4-FFF2-40B4-BE49-F238E27FC236}">
                <a16:creationId xmlns:a16="http://schemas.microsoft.com/office/drawing/2014/main" id="{9DE0E1FC-A359-462C-B745-075AB870000B}"/>
              </a:ext>
            </a:extLst>
          </p:cNvPr>
          <p:cNvSpPr/>
          <p:nvPr/>
        </p:nvSpPr>
        <p:spPr>
          <a:xfrm>
            <a:off x="4964700" y="8646510"/>
            <a:ext cx="540000" cy="540000"/>
          </a:xfrm>
          <a:prstGeom prst="rect">
            <a:avLst/>
          </a:prstGeom>
          <a:solidFill>
            <a:srgbClr val="FFFF00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2" name="Ovaal 141">
            <a:extLst>
              <a:ext uri="{FF2B5EF4-FFF2-40B4-BE49-F238E27FC236}">
                <a16:creationId xmlns:a16="http://schemas.microsoft.com/office/drawing/2014/main" id="{4AB66FCF-BF70-48D6-B9F5-9A7B6DE198ED}"/>
              </a:ext>
            </a:extLst>
          </p:cNvPr>
          <p:cNvSpPr/>
          <p:nvPr/>
        </p:nvSpPr>
        <p:spPr>
          <a:xfrm>
            <a:off x="5108700" y="8790510"/>
            <a:ext cx="252000" cy="252000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09748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605B865-482E-440A-82A4-3CE3614B625F}"/>
              </a:ext>
            </a:extLst>
          </p:cNvPr>
          <p:cNvSpPr/>
          <p:nvPr/>
        </p:nvSpPr>
        <p:spPr>
          <a:xfrm>
            <a:off x="60960" y="45720"/>
            <a:ext cx="3337560" cy="484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F2DD8C58-F71C-4F28-8D9F-A5B6C04FCE1A}"/>
              </a:ext>
            </a:extLst>
          </p:cNvPr>
          <p:cNvSpPr/>
          <p:nvPr/>
        </p:nvSpPr>
        <p:spPr>
          <a:xfrm>
            <a:off x="3445020" y="45720"/>
            <a:ext cx="3337560" cy="484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1" name="Rechthoek 40">
            <a:extLst>
              <a:ext uri="{FF2B5EF4-FFF2-40B4-BE49-F238E27FC236}">
                <a16:creationId xmlns:a16="http://schemas.microsoft.com/office/drawing/2014/main" id="{5258E4CC-8938-4E81-9EB8-A9804EFDF91D}"/>
              </a:ext>
            </a:extLst>
          </p:cNvPr>
          <p:cNvSpPr/>
          <p:nvPr/>
        </p:nvSpPr>
        <p:spPr>
          <a:xfrm>
            <a:off x="5007090" y="53190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al 41">
            <a:extLst>
              <a:ext uri="{FF2B5EF4-FFF2-40B4-BE49-F238E27FC236}">
                <a16:creationId xmlns:a16="http://schemas.microsoft.com/office/drawing/2014/main" id="{BEFCD286-6AE6-4E88-8AE7-9EB82A9F35C1}"/>
              </a:ext>
            </a:extLst>
          </p:cNvPr>
          <p:cNvSpPr/>
          <p:nvPr/>
        </p:nvSpPr>
        <p:spPr>
          <a:xfrm>
            <a:off x="5151090" y="67590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3" name="Rechthoek 42">
            <a:extLst>
              <a:ext uri="{FF2B5EF4-FFF2-40B4-BE49-F238E27FC236}">
                <a16:creationId xmlns:a16="http://schemas.microsoft.com/office/drawing/2014/main" id="{AE9C2175-860B-49B7-B9F8-CB418CAD89B4}"/>
              </a:ext>
            </a:extLst>
          </p:cNvPr>
          <p:cNvSpPr/>
          <p:nvPr/>
        </p:nvSpPr>
        <p:spPr>
          <a:xfrm>
            <a:off x="5567190" y="53190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al 43">
            <a:extLst>
              <a:ext uri="{FF2B5EF4-FFF2-40B4-BE49-F238E27FC236}">
                <a16:creationId xmlns:a16="http://schemas.microsoft.com/office/drawing/2014/main" id="{29665D6B-DB75-4192-BB0D-490A07662F6B}"/>
              </a:ext>
            </a:extLst>
          </p:cNvPr>
          <p:cNvSpPr/>
          <p:nvPr/>
        </p:nvSpPr>
        <p:spPr>
          <a:xfrm>
            <a:off x="5711190" y="67590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5" name="Rechthoek 44">
            <a:extLst>
              <a:ext uri="{FF2B5EF4-FFF2-40B4-BE49-F238E27FC236}">
                <a16:creationId xmlns:a16="http://schemas.microsoft.com/office/drawing/2014/main" id="{AF1EA28A-35AF-405F-B12B-6CC10ABE84D9}"/>
              </a:ext>
            </a:extLst>
          </p:cNvPr>
          <p:cNvSpPr/>
          <p:nvPr/>
        </p:nvSpPr>
        <p:spPr>
          <a:xfrm>
            <a:off x="3908520" y="1074375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6" name="Ovaal 45">
            <a:extLst>
              <a:ext uri="{FF2B5EF4-FFF2-40B4-BE49-F238E27FC236}">
                <a16:creationId xmlns:a16="http://schemas.microsoft.com/office/drawing/2014/main" id="{3F9AD5D6-2326-40B6-9007-90B58F134BF2}"/>
              </a:ext>
            </a:extLst>
          </p:cNvPr>
          <p:cNvSpPr/>
          <p:nvPr/>
        </p:nvSpPr>
        <p:spPr>
          <a:xfrm>
            <a:off x="4052520" y="1218375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6EC7E245-2AE7-4A02-A242-BAAAD4501744}"/>
              </a:ext>
            </a:extLst>
          </p:cNvPr>
          <p:cNvSpPr/>
          <p:nvPr/>
        </p:nvSpPr>
        <p:spPr>
          <a:xfrm>
            <a:off x="5004300" y="215967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8" name="Ovaal 47">
            <a:extLst>
              <a:ext uri="{FF2B5EF4-FFF2-40B4-BE49-F238E27FC236}">
                <a16:creationId xmlns:a16="http://schemas.microsoft.com/office/drawing/2014/main" id="{E5C848E6-7221-468E-8D28-668DC3485BAE}"/>
              </a:ext>
            </a:extLst>
          </p:cNvPr>
          <p:cNvSpPr/>
          <p:nvPr/>
        </p:nvSpPr>
        <p:spPr>
          <a:xfrm>
            <a:off x="5148300" y="230367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1" name="Rechthoek 50">
            <a:extLst>
              <a:ext uri="{FF2B5EF4-FFF2-40B4-BE49-F238E27FC236}">
                <a16:creationId xmlns:a16="http://schemas.microsoft.com/office/drawing/2014/main" id="{5D564D9D-9D93-4143-92F3-DF308F53BA24}"/>
              </a:ext>
            </a:extLst>
          </p:cNvPr>
          <p:cNvSpPr/>
          <p:nvPr/>
        </p:nvSpPr>
        <p:spPr>
          <a:xfrm>
            <a:off x="5539230" y="269010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2" name="Ovaal 51">
            <a:extLst>
              <a:ext uri="{FF2B5EF4-FFF2-40B4-BE49-F238E27FC236}">
                <a16:creationId xmlns:a16="http://schemas.microsoft.com/office/drawing/2014/main" id="{DC098800-0F18-46DA-8202-E9A47C4E492A}"/>
              </a:ext>
            </a:extLst>
          </p:cNvPr>
          <p:cNvSpPr/>
          <p:nvPr/>
        </p:nvSpPr>
        <p:spPr>
          <a:xfrm>
            <a:off x="5683230" y="283410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2D58181A-45D8-4B18-98EF-86C652558D41}"/>
              </a:ext>
            </a:extLst>
          </p:cNvPr>
          <p:cNvSpPr/>
          <p:nvPr/>
        </p:nvSpPr>
        <p:spPr>
          <a:xfrm>
            <a:off x="5539230" y="323010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4" name="Ovaal 53">
            <a:extLst>
              <a:ext uri="{FF2B5EF4-FFF2-40B4-BE49-F238E27FC236}">
                <a16:creationId xmlns:a16="http://schemas.microsoft.com/office/drawing/2014/main" id="{FD9A1BA5-EC15-4350-A0AC-2DA03DA298F5}"/>
              </a:ext>
            </a:extLst>
          </p:cNvPr>
          <p:cNvSpPr/>
          <p:nvPr/>
        </p:nvSpPr>
        <p:spPr>
          <a:xfrm>
            <a:off x="5683230" y="337410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Rechthoek 54">
            <a:extLst>
              <a:ext uri="{FF2B5EF4-FFF2-40B4-BE49-F238E27FC236}">
                <a16:creationId xmlns:a16="http://schemas.microsoft.com/office/drawing/2014/main" id="{C07C359A-3A6B-4A06-B7B3-C7AE4D9C71B2}"/>
              </a:ext>
            </a:extLst>
          </p:cNvPr>
          <p:cNvSpPr/>
          <p:nvPr/>
        </p:nvSpPr>
        <p:spPr>
          <a:xfrm>
            <a:off x="3862980" y="377010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6" name="Ovaal 55">
            <a:extLst>
              <a:ext uri="{FF2B5EF4-FFF2-40B4-BE49-F238E27FC236}">
                <a16:creationId xmlns:a16="http://schemas.microsoft.com/office/drawing/2014/main" id="{7EE64F36-5884-4CCC-A5CA-F125A87FB87C}"/>
              </a:ext>
            </a:extLst>
          </p:cNvPr>
          <p:cNvSpPr/>
          <p:nvPr/>
        </p:nvSpPr>
        <p:spPr>
          <a:xfrm>
            <a:off x="4006980" y="391410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7" name="Ovaal 56">
            <a:extLst>
              <a:ext uri="{FF2B5EF4-FFF2-40B4-BE49-F238E27FC236}">
                <a16:creationId xmlns:a16="http://schemas.microsoft.com/office/drawing/2014/main" id="{E6FC5F42-3C17-4769-8917-51A00CAD4519}"/>
              </a:ext>
            </a:extLst>
          </p:cNvPr>
          <p:cNvSpPr/>
          <p:nvPr/>
        </p:nvSpPr>
        <p:spPr>
          <a:xfrm>
            <a:off x="5806890" y="1257720"/>
            <a:ext cx="720000" cy="720000"/>
          </a:xfrm>
          <a:prstGeom prst="ellipse">
            <a:avLst/>
          </a:prstGeom>
          <a:solidFill>
            <a:srgbClr val="FF3399"/>
          </a:solidFill>
          <a:ln w="5715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58" name="Rechthoek 57">
            <a:extLst>
              <a:ext uri="{FF2B5EF4-FFF2-40B4-BE49-F238E27FC236}">
                <a16:creationId xmlns:a16="http://schemas.microsoft.com/office/drawing/2014/main" id="{26C32B77-CBAD-43C9-A900-4350EC8F25FB}"/>
              </a:ext>
            </a:extLst>
          </p:cNvPr>
          <p:cNvSpPr/>
          <p:nvPr/>
        </p:nvSpPr>
        <p:spPr>
          <a:xfrm>
            <a:off x="3896310" y="53190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9" name="Ovaal 58">
            <a:extLst>
              <a:ext uri="{FF2B5EF4-FFF2-40B4-BE49-F238E27FC236}">
                <a16:creationId xmlns:a16="http://schemas.microsoft.com/office/drawing/2014/main" id="{DFB38594-7E54-4601-A792-C69BFFF54A04}"/>
              </a:ext>
            </a:extLst>
          </p:cNvPr>
          <p:cNvSpPr/>
          <p:nvPr/>
        </p:nvSpPr>
        <p:spPr>
          <a:xfrm>
            <a:off x="4040310" y="67590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0" name="Rechthoek 59">
            <a:extLst>
              <a:ext uri="{FF2B5EF4-FFF2-40B4-BE49-F238E27FC236}">
                <a16:creationId xmlns:a16="http://schemas.microsoft.com/office/drawing/2014/main" id="{34D6100A-B85E-496D-AD42-46A3E9EACD0D}"/>
              </a:ext>
            </a:extLst>
          </p:cNvPr>
          <p:cNvSpPr/>
          <p:nvPr/>
        </p:nvSpPr>
        <p:spPr>
          <a:xfrm>
            <a:off x="4456410" y="53190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1" name="Ovaal 60">
            <a:extLst>
              <a:ext uri="{FF2B5EF4-FFF2-40B4-BE49-F238E27FC236}">
                <a16:creationId xmlns:a16="http://schemas.microsoft.com/office/drawing/2014/main" id="{5D2C9A62-AA35-4098-A570-BAB29E4316FF}"/>
              </a:ext>
            </a:extLst>
          </p:cNvPr>
          <p:cNvSpPr/>
          <p:nvPr/>
        </p:nvSpPr>
        <p:spPr>
          <a:xfrm>
            <a:off x="4600410" y="67590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D7F9CBA3-50C9-476D-8CE8-E2F1D6567F5E}"/>
              </a:ext>
            </a:extLst>
          </p:cNvPr>
          <p:cNvSpPr/>
          <p:nvPr/>
        </p:nvSpPr>
        <p:spPr>
          <a:xfrm>
            <a:off x="4459200" y="216345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3" name="Ovaal 62">
            <a:extLst>
              <a:ext uri="{FF2B5EF4-FFF2-40B4-BE49-F238E27FC236}">
                <a16:creationId xmlns:a16="http://schemas.microsoft.com/office/drawing/2014/main" id="{624962B1-B1D5-4575-8C49-8A50FBDBFDD3}"/>
              </a:ext>
            </a:extLst>
          </p:cNvPr>
          <p:cNvSpPr/>
          <p:nvPr/>
        </p:nvSpPr>
        <p:spPr>
          <a:xfrm>
            <a:off x="4603200" y="230745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7" name="Rechthoek 66">
            <a:extLst>
              <a:ext uri="{FF2B5EF4-FFF2-40B4-BE49-F238E27FC236}">
                <a16:creationId xmlns:a16="http://schemas.microsoft.com/office/drawing/2014/main" id="{F58DEC1F-9B66-4C27-A356-5AABDB7D96CF}"/>
              </a:ext>
            </a:extLst>
          </p:cNvPr>
          <p:cNvSpPr/>
          <p:nvPr/>
        </p:nvSpPr>
        <p:spPr>
          <a:xfrm>
            <a:off x="5538210" y="215772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8" name="Ovaal 67">
            <a:extLst>
              <a:ext uri="{FF2B5EF4-FFF2-40B4-BE49-F238E27FC236}">
                <a16:creationId xmlns:a16="http://schemas.microsoft.com/office/drawing/2014/main" id="{0A517919-48A3-416D-A031-C937494C4830}"/>
              </a:ext>
            </a:extLst>
          </p:cNvPr>
          <p:cNvSpPr/>
          <p:nvPr/>
        </p:nvSpPr>
        <p:spPr>
          <a:xfrm>
            <a:off x="5682210" y="230172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69" name="Rechthoek 68">
            <a:extLst>
              <a:ext uri="{FF2B5EF4-FFF2-40B4-BE49-F238E27FC236}">
                <a16:creationId xmlns:a16="http://schemas.microsoft.com/office/drawing/2014/main" id="{9FFB738F-A613-4891-8056-B363E469F635}"/>
              </a:ext>
            </a:extLst>
          </p:cNvPr>
          <p:cNvSpPr/>
          <p:nvPr/>
        </p:nvSpPr>
        <p:spPr>
          <a:xfrm>
            <a:off x="3908520" y="216345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0" name="Ovaal 69">
            <a:extLst>
              <a:ext uri="{FF2B5EF4-FFF2-40B4-BE49-F238E27FC236}">
                <a16:creationId xmlns:a16="http://schemas.microsoft.com/office/drawing/2014/main" id="{5D2F616C-9861-4269-ADB6-0A41B44469A8}"/>
              </a:ext>
            </a:extLst>
          </p:cNvPr>
          <p:cNvSpPr/>
          <p:nvPr/>
        </p:nvSpPr>
        <p:spPr>
          <a:xfrm>
            <a:off x="4052520" y="230745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1" name="Rechthoek 70">
            <a:extLst>
              <a:ext uri="{FF2B5EF4-FFF2-40B4-BE49-F238E27FC236}">
                <a16:creationId xmlns:a16="http://schemas.microsoft.com/office/drawing/2014/main" id="{45ECE7E4-B411-44F8-BEEB-2904A67022ED}"/>
              </a:ext>
            </a:extLst>
          </p:cNvPr>
          <p:cNvSpPr/>
          <p:nvPr/>
        </p:nvSpPr>
        <p:spPr>
          <a:xfrm>
            <a:off x="5536890" y="377010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2" name="Ovaal 71">
            <a:extLst>
              <a:ext uri="{FF2B5EF4-FFF2-40B4-BE49-F238E27FC236}">
                <a16:creationId xmlns:a16="http://schemas.microsoft.com/office/drawing/2014/main" id="{99BE326F-B510-4BC8-925E-92931C82539B}"/>
              </a:ext>
            </a:extLst>
          </p:cNvPr>
          <p:cNvSpPr/>
          <p:nvPr/>
        </p:nvSpPr>
        <p:spPr>
          <a:xfrm>
            <a:off x="5680890" y="391410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3" name="Rechthoek 72">
            <a:extLst>
              <a:ext uri="{FF2B5EF4-FFF2-40B4-BE49-F238E27FC236}">
                <a16:creationId xmlns:a16="http://schemas.microsoft.com/office/drawing/2014/main" id="{DE48B561-452A-4BBE-8415-F4ACF0F4004C}"/>
              </a:ext>
            </a:extLst>
          </p:cNvPr>
          <p:cNvSpPr/>
          <p:nvPr/>
        </p:nvSpPr>
        <p:spPr>
          <a:xfrm>
            <a:off x="4410870" y="377010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4" name="Ovaal 73">
            <a:extLst>
              <a:ext uri="{FF2B5EF4-FFF2-40B4-BE49-F238E27FC236}">
                <a16:creationId xmlns:a16="http://schemas.microsoft.com/office/drawing/2014/main" id="{747BBA9D-8783-4EE1-95F0-D76290480D28}"/>
              </a:ext>
            </a:extLst>
          </p:cNvPr>
          <p:cNvSpPr/>
          <p:nvPr/>
        </p:nvSpPr>
        <p:spPr>
          <a:xfrm>
            <a:off x="4554870" y="391410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5" name="Rechthoek 74">
            <a:extLst>
              <a:ext uri="{FF2B5EF4-FFF2-40B4-BE49-F238E27FC236}">
                <a16:creationId xmlns:a16="http://schemas.microsoft.com/office/drawing/2014/main" id="{D92C8766-1FE4-49D7-BAD2-F5F7DCBD0B1C}"/>
              </a:ext>
            </a:extLst>
          </p:cNvPr>
          <p:cNvSpPr/>
          <p:nvPr/>
        </p:nvSpPr>
        <p:spPr>
          <a:xfrm>
            <a:off x="4970970" y="3770100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6" name="Ovaal 75">
            <a:extLst>
              <a:ext uri="{FF2B5EF4-FFF2-40B4-BE49-F238E27FC236}">
                <a16:creationId xmlns:a16="http://schemas.microsoft.com/office/drawing/2014/main" id="{73637601-04D1-4FD4-8E2E-3E54FEF7A5B4}"/>
              </a:ext>
            </a:extLst>
          </p:cNvPr>
          <p:cNvSpPr/>
          <p:nvPr/>
        </p:nvSpPr>
        <p:spPr>
          <a:xfrm>
            <a:off x="5114970" y="3914100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7" name="Rechthoek 76">
            <a:extLst>
              <a:ext uri="{FF2B5EF4-FFF2-40B4-BE49-F238E27FC236}">
                <a16:creationId xmlns:a16="http://schemas.microsoft.com/office/drawing/2014/main" id="{8B2CCA00-EB5E-46E0-A6A0-4CB7D7A7A085}"/>
              </a:ext>
            </a:extLst>
          </p:cNvPr>
          <p:cNvSpPr/>
          <p:nvPr/>
        </p:nvSpPr>
        <p:spPr>
          <a:xfrm>
            <a:off x="3908520" y="1619325"/>
            <a:ext cx="540000" cy="540000"/>
          </a:xfrm>
          <a:prstGeom prst="rect">
            <a:avLst/>
          </a:prstGeom>
          <a:solidFill>
            <a:srgbClr val="FF3399"/>
          </a:solidFill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8" name="Ovaal 77">
            <a:extLst>
              <a:ext uri="{FF2B5EF4-FFF2-40B4-BE49-F238E27FC236}">
                <a16:creationId xmlns:a16="http://schemas.microsoft.com/office/drawing/2014/main" id="{6016DD1D-873A-4EAD-9E92-7ED11D69179B}"/>
              </a:ext>
            </a:extLst>
          </p:cNvPr>
          <p:cNvSpPr/>
          <p:nvPr/>
        </p:nvSpPr>
        <p:spPr>
          <a:xfrm>
            <a:off x="4052520" y="1763325"/>
            <a:ext cx="252000" cy="252000"/>
          </a:xfrm>
          <a:prstGeom prst="ellipse">
            <a:avLst/>
          </a:prstGeom>
          <a:solidFill>
            <a:srgbClr val="CC0066"/>
          </a:solidFill>
          <a:ln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Rechthoek 78">
            <a:extLst>
              <a:ext uri="{FF2B5EF4-FFF2-40B4-BE49-F238E27FC236}">
                <a16:creationId xmlns:a16="http://schemas.microsoft.com/office/drawing/2014/main" id="{68A530D5-3397-4EDF-9974-A8512B79C990}"/>
              </a:ext>
            </a:extLst>
          </p:cNvPr>
          <p:cNvSpPr/>
          <p:nvPr/>
        </p:nvSpPr>
        <p:spPr>
          <a:xfrm>
            <a:off x="56910" y="4937760"/>
            <a:ext cx="3337560" cy="484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  <p:sp>
        <p:nvSpPr>
          <p:cNvPr id="80" name="Rechthoek 79">
            <a:extLst>
              <a:ext uri="{FF2B5EF4-FFF2-40B4-BE49-F238E27FC236}">
                <a16:creationId xmlns:a16="http://schemas.microsoft.com/office/drawing/2014/main" id="{069B96D5-AA4A-4A0B-B01C-BD185BAA6C8C}"/>
              </a:ext>
            </a:extLst>
          </p:cNvPr>
          <p:cNvSpPr/>
          <p:nvPr/>
        </p:nvSpPr>
        <p:spPr>
          <a:xfrm>
            <a:off x="1925280" y="5454270"/>
            <a:ext cx="540000" cy="54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2" name="Rechthoek 81">
            <a:extLst>
              <a:ext uri="{FF2B5EF4-FFF2-40B4-BE49-F238E27FC236}">
                <a16:creationId xmlns:a16="http://schemas.microsoft.com/office/drawing/2014/main" id="{EB14409B-CFA3-41CF-8E86-B0BA55E8FC33}"/>
              </a:ext>
            </a:extLst>
          </p:cNvPr>
          <p:cNvSpPr/>
          <p:nvPr/>
        </p:nvSpPr>
        <p:spPr>
          <a:xfrm>
            <a:off x="2485380" y="5454270"/>
            <a:ext cx="540000" cy="54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4" name="Rechthoek 83">
            <a:extLst>
              <a:ext uri="{FF2B5EF4-FFF2-40B4-BE49-F238E27FC236}">
                <a16:creationId xmlns:a16="http://schemas.microsoft.com/office/drawing/2014/main" id="{EAB1662F-97B8-4D98-9651-28E5356118DD}"/>
              </a:ext>
            </a:extLst>
          </p:cNvPr>
          <p:cNvSpPr/>
          <p:nvPr/>
        </p:nvSpPr>
        <p:spPr>
          <a:xfrm>
            <a:off x="2485380" y="5994270"/>
            <a:ext cx="540000" cy="54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5" name="Ovaal 84">
            <a:extLst>
              <a:ext uri="{FF2B5EF4-FFF2-40B4-BE49-F238E27FC236}">
                <a16:creationId xmlns:a16="http://schemas.microsoft.com/office/drawing/2014/main" id="{3EE59E17-B3C0-474D-B71B-76BCE63E31F7}"/>
              </a:ext>
            </a:extLst>
          </p:cNvPr>
          <p:cNvSpPr/>
          <p:nvPr/>
        </p:nvSpPr>
        <p:spPr>
          <a:xfrm>
            <a:off x="2629380" y="6138270"/>
            <a:ext cx="252000" cy="25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6" name="Rechthoek 85">
            <a:extLst>
              <a:ext uri="{FF2B5EF4-FFF2-40B4-BE49-F238E27FC236}">
                <a16:creationId xmlns:a16="http://schemas.microsoft.com/office/drawing/2014/main" id="{33F9533C-B95A-4E2B-A859-58971FE7C21B}"/>
              </a:ext>
            </a:extLst>
          </p:cNvPr>
          <p:cNvSpPr/>
          <p:nvPr/>
        </p:nvSpPr>
        <p:spPr>
          <a:xfrm>
            <a:off x="1951470" y="7049895"/>
            <a:ext cx="547980" cy="557055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7" name="Ovaal 86">
            <a:extLst>
              <a:ext uri="{FF2B5EF4-FFF2-40B4-BE49-F238E27FC236}">
                <a16:creationId xmlns:a16="http://schemas.microsoft.com/office/drawing/2014/main" id="{4BF1DAE9-4A6C-41E4-AC49-B860121D0D4B}"/>
              </a:ext>
            </a:extLst>
          </p:cNvPr>
          <p:cNvSpPr/>
          <p:nvPr/>
        </p:nvSpPr>
        <p:spPr>
          <a:xfrm>
            <a:off x="2095470" y="7210950"/>
            <a:ext cx="252000" cy="25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8" name="Rechthoek 87">
            <a:extLst>
              <a:ext uri="{FF2B5EF4-FFF2-40B4-BE49-F238E27FC236}">
                <a16:creationId xmlns:a16="http://schemas.microsoft.com/office/drawing/2014/main" id="{92C7FF58-AD33-489C-801D-A34D42B24C46}"/>
              </a:ext>
            </a:extLst>
          </p:cNvPr>
          <p:cNvSpPr/>
          <p:nvPr/>
        </p:nvSpPr>
        <p:spPr>
          <a:xfrm>
            <a:off x="2487390" y="7612620"/>
            <a:ext cx="540000" cy="54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89" name="Ovaal 88">
            <a:extLst>
              <a:ext uri="{FF2B5EF4-FFF2-40B4-BE49-F238E27FC236}">
                <a16:creationId xmlns:a16="http://schemas.microsoft.com/office/drawing/2014/main" id="{305EDBF1-D838-491E-B967-83C9B4A24DEF}"/>
              </a:ext>
            </a:extLst>
          </p:cNvPr>
          <p:cNvSpPr/>
          <p:nvPr/>
        </p:nvSpPr>
        <p:spPr>
          <a:xfrm>
            <a:off x="2631390" y="7756620"/>
            <a:ext cx="252000" cy="25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0" name="Rechthoek 89">
            <a:extLst>
              <a:ext uri="{FF2B5EF4-FFF2-40B4-BE49-F238E27FC236}">
                <a16:creationId xmlns:a16="http://schemas.microsoft.com/office/drawing/2014/main" id="{B13FF478-21EE-437C-84A4-62E635983597}"/>
              </a:ext>
            </a:extLst>
          </p:cNvPr>
          <p:cNvSpPr/>
          <p:nvPr/>
        </p:nvSpPr>
        <p:spPr>
          <a:xfrm>
            <a:off x="2487390" y="8152620"/>
            <a:ext cx="540000" cy="54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1" name="Ovaal 90">
            <a:extLst>
              <a:ext uri="{FF2B5EF4-FFF2-40B4-BE49-F238E27FC236}">
                <a16:creationId xmlns:a16="http://schemas.microsoft.com/office/drawing/2014/main" id="{83218B7A-D15C-4B60-90EB-E6E5F73B570D}"/>
              </a:ext>
            </a:extLst>
          </p:cNvPr>
          <p:cNvSpPr/>
          <p:nvPr/>
        </p:nvSpPr>
        <p:spPr>
          <a:xfrm>
            <a:off x="2631390" y="8296620"/>
            <a:ext cx="252000" cy="25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4" name="Ovaal 93">
            <a:extLst>
              <a:ext uri="{FF2B5EF4-FFF2-40B4-BE49-F238E27FC236}">
                <a16:creationId xmlns:a16="http://schemas.microsoft.com/office/drawing/2014/main" id="{5E42A1D0-A332-4C5F-81FB-9C851C4D035B}"/>
              </a:ext>
            </a:extLst>
          </p:cNvPr>
          <p:cNvSpPr/>
          <p:nvPr/>
        </p:nvSpPr>
        <p:spPr>
          <a:xfrm>
            <a:off x="323820" y="7016160"/>
            <a:ext cx="720000" cy="720000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800" b="1" dirty="0">
                <a:solidFill>
                  <a:schemeClr val="bg1"/>
                </a:solidFill>
                <a:latin typeface="Cutie Patootie" panose="02000603000000000000" pitchFamily="2" charset="0"/>
                <a:ea typeface="Cutie Patootie" panose="02000603000000000000" pitchFamily="2" charset="0"/>
              </a:rPr>
              <a:t>7</a:t>
            </a:r>
          </a:p>
        </p:txBody>
      </p:sp>
      <p:sp>
        <p:nvSpPr>
          <p:cNvPr id="95" name="Rechthoek 94">
            <a:extLst>
              <a:ext uri="{FF2B5EF4-FFF2-40B4-BE49-F238E27FC236}">
                <a16:creationId xmlns:a16="http://schemas.microsoft.com/office/drawing/2014/main" id="{7EE05B9E-1BCC-4B05-B7F8-194BE0586E81}"/>
              </a:ext>
            </a:extLst>
          </p:cNvPr>
          <p:cNvSpPr/>
          <p:nvPr/>
        </p:nvSpPr>
        <p:spPr>
          <a:xfrm>
            <a:off x="799260" y="5454270"/>
            <a:ext cx="540000" cy="54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6" name="Ovaal 95">
            <a:extLst>
              <a:ext uri="{FF2B5EF4-FFF2-40B4-BE49-F238E27FC236}">
                <a16:creationId xmlns:a16="http://schemas.microsoft.com/office/drawing/2014/main" id="{11343426-3485-4D6B-A19B-946B9E0469BD}"/>
              </a:ext>
            </a:extLst>
          </p:cNvPr>
          <p:cNvSpPr/>
          <p:nvPr/>
        </p:nvSpPr>
        <p:spPr>
          <a:xfrm>
            <a:off x="943260" y="5598270"/>
            <a:ext cx="252000" cy="25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7" name="Rechthoek 96">
            <a:extLst>
              <a:ext uri="{FF2B5EF4-FFF2-40B4-BE49-F238E27FC236}">
                <a16:creationId xmlns:a16="http://schemas.microsoft.com/office/drawing/2014/main" id="{62CF42A2-0A58-4A89-A07E-CB970CBD7D72}"/>
              </a:ext>
            </a:extLst>
          </p:cNvPr>
          <p:cNvSpPr/>
          <p:nvPr/>
        </p:nvSpPr>
        <p:spPr>
          <a:xfrm>
            <a:off x="1359360" y="5454270"/>
            <a:ext cx="540000" cy="54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8" name="Ovaal 97">
            <a:extLst>
              <a:ext uri="{FF2B5EF4-FFF2-40B4-BE49-F238E27FC236}">
                <a16:creationId xmlns:a16="http://schemas.microsoft.com/office/drawing/2014/main" id="{B360AD39-0180-49BD-96AC-C5E18288EA3A}"/>
              </a:ext>
            </a:extLst>
          </p:cNvPr>
          <p:cNvSpPr/>
          <p:nvPr/>
        </p:nvSpPr>
        <p:spPr>
          <a:xfrm>
            <a:off x="1503360" y="5598270"/>
            <a:ext cx="252000" cy="25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9" name="Rechthoek 98">
            <a:extLst>
              <a:ext uri="{FF2B5EF4-FFF2-40B4-BE49-F238E27FC236}">
                <a16:creationId xmlns:a16="http://schemas.microsoft.com/office/drawing/2014/main" id="{6B3DEDFF-2959-40F2-826F-1525409F752E}"/>
              </a:ext>
            </a:extLst>
          </p:cNvPr>
          <p:cNvSpPr/>
          <p:nvPr/>
        </p:nvSpPr>
        <p:spPr>
          <a:xfrm>
            <a:off x="1406370" y="7051680"/>
            <a:ext cx="540000" cy="54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0" name="Ovaal 99">
            <a:extLst>
              <a:ext uri="{FF2B5EF4-FFF2-40B4-BE49-F238E27FC236}">
                <a16:creationId xmlns:a16="http://schemas.microsoft.com/office/drawing/2014/main" id="{2E695A66-92B1-41B7-8115-90AD9CC57872}"/>
              </a:ext>
            </a:extLst>
          </p:cNvPr>
          <p:cNvSpPr/>
          <p:nvPr/>
        </p:nvSpPr>
        <p:spPr>
          <a:xfrm>
            <a:off x="1550370" y="7214730"/>
            <a:ext cx="252000" cy="25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1" name="Rechthoek 100">
            <a:extLst>
              <a:ext uri="{FF2B5EF4-FFF2-40B4-BE49-F238E27FC236}">
                <a16:creationId xmlns:a16="http://schemas.microsoft.com/office/drawing/2014/main" id="{97B73819-A9EA-4C01-998D-E77EE272A546}"/>
              </a:ext>
            </a:extLst>
          </p:cNvPr>
          <p:cNvSpPr/>
          <p:nvPr/>
        </p:nvSpPr>
        <p:spPr>
          <a:xfrm>
            <a:off x="2485380" y="7065000"/>
            <a:ext cx="540000" cy="54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2" name="Ovaal 101">
            <a:extLst>
              <a:ext uri="{FF2B5EF4-FFF2-40B4-BE49-F238E27FC236}">
                <a16:creationId xmlns:a16="http://schemas.microsoft.com/office/drawing/2014/main" id="{403BF9CD-5B59-4C55-A241-2E6C16C65192}"/>
              </a:ext>
            </a:extLst>
          </p:cNvPr>
          <p:cNvSpPr/>
          <p:nvPr/>
        </p:nvSpPr>
        <p:spPr>
          <a:xfrm>
            <a:off x="2629380" y="7209000"/>
            <a:ext cx="252000" cy="25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5" name="Rechthoek 104">
            <a:extLst>
              <a:ext uri="{FF2B5EF4-FFF2-40B4-BE49-F238E27FC236}">
                <a16:creationId xmlns:a16="http://schemas.microsoft.com/office/drawing/2014/main" id="{31B654BB-F0EB-4832-9803-8F1F5D5AD4B8}"/>
              </a:ext>
            </a:extLst>
          </p:cNvPr>
          <p:cNvSpPr/>
          <p:nvPr/>
        </p:nvSpPr>
        <p:spPr>
          <a:xfrm>
            <a:off x="2483880" y="8692620"/>
            <a:ext cx="540000" cy="54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06" name="Ovaal 105">
            <a:extLst>
              <a:ext uri="{FF2B5EF4-FFF2-40B4-BE49-F238E27FC236}">
                <a16:creationId xmlns:a16="http://schemas.microsoft.com/office/drawing/2014/main" id="{9901B0B8-A56D-4648-8557-D586AC02EA77}"/>
              </a:ext>
            </a:extLst>
          </p:cNvPr>
          <p:cNvSpPr/>
          <p:nvPr/>
        </p:nvSpPr>
        <p:spPr>
          <a:xfrm>
            <a:off x="2643120" y="8836620"/>
            <a:ext cx="252000" cy="25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1" name="Rechthoek 110">
            <a:extLst>
              <a:ext uri="{FF2B5EF4-FFF2-40B4-BE49-F238E27FC236}">
                <a16:creationId xmlns:a16="http://schemas.microsoft.com/office/drawing/2014/main" id="{07F781BA-CB36-4193-8D09-8481A4E899A5}"/>
              </a:ext>
            </a:extLst>
          </p:cNvPr>
          <p:cNvSpPr/>
          <p:nvPr/>
        </p:nvSpPr>
        <p:spPr>
          <a:xfrm>
            <a:off x="2485380" y="6539220"/>
            <a:ext cx="540000" cy="540000"/>
          </a:xfrm>
          <a:prstGeom prst="rect">
            <a:avLst/>
          </a:prstGeom>
          <a:solidFill>
            <a:schemeClr val="tx1"/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2" name="Ovaal 111">
            <a:extLst>
              <a:ext uri="{FF2B5EF4-FFF2-40B4-BE49-F238E27FC236}">
                <a16:creationId xmlns:a16="http://schemas.microsoft.com/office/drawing/2014/main" id="{711654B5-78AC-47DD-BAAD-F4BDDA2D9424}"/>
              </a:ext>
            </a:extLst>
          </p:cNvPr>
          <p:cNvSpPr/>
          <p:nvPr/>
        </p:nvSpPr>
        <p:spPr>
          <a:xfrm>
            <a:off x="2629380" y="6683220"/>
            <a:ext cx="252000" cy="25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3" name="Rechthoek 112">
            <a:extLst>
              <a:ext uri="{FF2B5EF4-FFF2-40B4-BE49-F238E27FC236}">
                <a16:creationId xmlns:a16="http://schemas.microsoft.com/office/drawing/2014/main" id="{E994C9B7-497B-4A65-9EEF-C856B6ED75C6}"/>
              </a:ext>
            </a:extLst>
          </p:cNvPr>
          <p:cNvSpPr/>
          <p:nvPr/>
        </p:nvSpPr>
        <p:spPr>
          <a:xfrm>
            <a:off x="3459060" y="4953000"/>
            <a:ext cx="3337560" cy="484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4" name="Rechthoek 113">
            <a:extLst>
              <a:ext uri="{FF2B5EF4-FFF2-40B4-BE49-F238E27FC236}">
                <a16:creationId xmlns:a16="http://schemas.microsoft.com/office/drawing/2014/main" id="{D41772C1-C026-4270-88AD-E94FF48A93F7}"/>
              </a:ext>
            </a:extLst>
          </p:cNvPr>
          <p:cNvSpPr/>
          <p:nvPr/>
        </p:nvSpPr>
        <p:spPr>
          <a:xfrm>
            <a:off x="1684140" y="579945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5" name="Ovaal 114">
            <a:extLst>
              <a:ext uri="{FF2B5EF4-FFF2-40B4-BE49-F238E27FC236}">
                <a16:creationId xmlns:a16="http://schemas.microsoft.com/office/drawing/2014/main" id="{35305EE4-4FF9-48A9-A430-9D8251ADB927}"/>
              </a:ext>
            </a:extLst>
          </p:cNvPr>
          <p:cNvSpPr/>
          <p:nvPr/>
        </p:nvSpPr>
        <p:spPr>
          <a:xfrm>
            <a:off x="1828140" y="72394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6" name="Rechthoek 115">
            <a:extLst>
              <a:ext uri="{FF2B5EF4-FFF2-40B4-BE49-F238E27FC236}">
                <a16:creationId xmlns:a16="http://schemas.microsoft.com/office/drawing/2014/main" id="{4B11E2EF-4137-412D-B0E5-28AB89868C1E}"/>
              </a:ext>
            </a:extLst>
          </p:cNvPr>
          <p:cNvSpPr/>
          <p:nvPr/>
        </p:nvSpPr>
        <p:spPr>
          <a:xfrm>
            <a:off x="2244240" y="579945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7" name="Ovaal 116">
            <a:extLst>
              <a:ext uri="{FF2B5EF4-FFF2-40B4-BE49-F238E27FC236}">
                <a16:creationId xmlns:a16="http://schemas.microsoft.com/office/drawing/2014/main" id="{0DC1A5DE-F61F-4EC2-B4A1-75B4143E0BD6}"/>
              </a:ext>
            </a:extLst>
          </p:cNvPr>
          <p:cNvSpPr/>
          <p:nvPr/>
        </p:nvSpPr>
        <p:spPr>
          <a:xfrm>
            <a:off x="2388240" y="72394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9" name="Rechthoek 138">
            <a:extLst>
              <a:ext uri="{FF2B5EF4-FFF2-40B4-BE49-F238E27FC236}">
                <a16:creationId xmlns:a16="http://schemas.microsoft.com/office/drawing/2014/main" id="{6B5F5A0D-2492-4128-B964-5A853A7C56F3}"/>
              </a:ext>
            </a:extLst>
          </p:cNvPr>
          <p:cNvSpPr/>
          <p:nvPr/>
        </p:nvSpPr>
        <p:spPr>
          <a:xfrm>
            <a:off x="585570" y="1122420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0" name="Ovaal 139">
            <a:extLst>
              <a:ext uri="{FF2B5EF4-FFF2-40B4-BE49-F238E27FC236}">
                <a16:creationId xmlns:a16="http://schemas.microsoft.com/office/drawing/2014/main" id="{BA87150E-8A8A-48C9-9CFF-FC2CB53B24AF}"/>
              </a:ext>
            </a:extLst>
          </p:cNvPr>
          <p:cNvSpPr/>
          <p:nvPr/>
        </p:nvSpPr>
        <p:spPr>
          <a:xfrm>
            <a:off x="729570" y="1266420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3" name="Rechthoek 142">
            <a:extLst>
              <a:ext uri="{FF2B5EF4-FFF2-40B4-BE49-F238E27FC236}">
                <a16:creationId xmlns:a16="http://schemas.microsoft.com/office/drawing/2014/main" id="{69AA562C-C7C3-41F8-BD4E-25480C222D1D}"/>
              </a:ext>
            </a:extLst>
          </p:cNvPr>
          <p:cNvSpPr/>
          <p:nvPr/>
        </p:nvSpPr>
        <p:spPr>
          <a:xfrm>
            <a:off x="1693890" y="2208600"/>
            <a:ext cx="540000" cy="54732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4" name="Ovaal 143">
            <a:extLst>
              <a:ext uri="{FF2B5EF4-FFF2-40B4-BE49-F238E27FC236}">
                <a16:creationId xmlns:a16="http://schemas.microsoft.com/office/drawing/2014/main" id="{48BCA3E1-9CF3-40A9-87B3-5944E49195AD}"/>
              </a:ext>
            </a:extLst>
          </p:cNvPr>
          <p:cNvSpPr/>
          <p:nvPr/>
        </p:nvSpPr>
        <p:spPr>
          <a:xfrm>
            <a:off x="1825350" y="235171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5" name="Rechthoek 144">
            <a:extLst>
              <a:ext uri="{FF2B5EF4-FFF2-40B4-BE49-F238E27FC236}">
                <a16:creationId xmlns:a16="http://schemas.microsoft.com/office/drawing/2014/main" id="{E784B73E-E89E-4E89-A5D6-743A01CE02BE}"/>
              </a:ext>
            </a:extLst>
          </p:cNvPr>
          <p:cNvSpPr/>
          <p:nvPr/>
        </p:nvSpPr>
        <p:spPr>
          <a:xfrm>
            <a:off x="2216280" y="2738145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6" name="Ovaal 145">
            <a:extLst>
              <a:ext uri="{FF2B5EF4-FFF2-40B4-BE49-F238E27FC236}">
                <a16:creationId xmlns:a16="http://schemas.microsoft.com/office/drawing/2014/main" id="{388DAD65-B2F6-4043-ACAC-6B9B525F14D1}"/>
              </a:ext>
            </a:extLst>
          </p:cNvPr>
          <p:cNvSpPr/>
          <p:nvPr/>
        </p:nvSpPr>
        <p:spPr>
          <a:xfrm>
            <a:off x="2360280" y="288214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7" name="Rechthoek 146">
            <a:extLst>
              <a:ext uri="{FF2B5EF4-FFF2-40B4-BE49-F238E27FC236}">
                <a16:creationId xmlns:a16="http://schemas.microsoft.com/office/drawing/2014/main" id="{725A2EA6-F78A-4F4A-B223-B4A24283B048}"/>
              </a:ext>
            </a:extLst>
          </p:cNvPr>
          <p:cNvSpPr/>
          <p:nvPr/>
        </p:nvSpPr>
        <p:spPr>
          <a:xfrm>
            <a:off x="2216280" y="3278145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8" name="Ovaal 147">
            <a:extLst>
              <a:ext uri="{FF2B5EF4-FFF2-40B4-BE49-F238E27FC236}">
                <a16:creationId xmlns:a16="http://schemas.microsoft.com/office/drawing/2014/main" id="{F33A2AAF-7BC0-4FB4-9BE2-CC58620D9065}"/>
              </a:ext>
            </a:extLst>
          </p:cNvPr>
          <p:cNvSpPr/>
          <p:nvPr/>
        </p:nvSpPr>
        <p:spPr>
          <a:xfrm>
            <a:off x="2360280" y="342214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9" name="Rechthoek 148">
            <a:extLst>
              <a:ext uri="{FF2B5EF4-FFF2-40B4-BE49-F238E27FC236}">
                <a16:creationId xmlns:a16="http://schemas.microsoft.com/office/drawing/2014/main" id="{37005906-1C94-4895-A93C-B62CD0F9ABAE}"/>
              </a:ext>
            </a:extLst>
          </p:cNvPr>
          <p:cNvSpPr/>
          <p:nvPr/>
        </p:nvSpPr>
        <p:spPr>
          <a:xfrm>
            <a:off x="585570" y="3818145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0" name="Ovaal 149">
            <a:extLst>
              <a:ext uri="{FF2B5EF4-FFF2-40B4-BE49-F238E27FC236}">
                <a16:creationId xmlns:a16="http://schemas.microsoft.com/office/drawing/2014/main" id="{5E219F41-F05A-4ED6-A207-C2B4CA505716}"/>
              </a:ext>
            </a:extLst>
          </p:cNvPr>
          <p:cNvSpPr/>
          <p:nvPr/>
        </p:nvSpPr>
        <p:spPr>
          <a:xfrm>
            <a:off x="714510" y="396214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1" name="Ovaal 150">
            <a:extLst>
              <a:ext uri="{FF2B5EF4-FFF2-40B4-BE49-F238E27FC236}">
                <a16:creationId xmlns:a16="http://schemas.microsoft.com/office/drawing/2014/main" id="{E3EF8826-F1C4-48DA-8DAB-F392F22ABC8B}"/>
              </a:ext>
            </a:extLst>
          </p:cNvPr>
          <p:cNvSpPr/>
          <p:nvPr/>
        </p:nvSpPr>
        <p:spPr>
          <a:xfrm>
            <a:off x="2483940" y="1305765"/>
            <a:ext cx="720000" cy="720000"/>
          </a:xfrm>
          <a:prstGeom prst="ellipse">
            <a:avLst/>
          </a:prstGeom>
          <a:solidFill>
            <a:srgbClr val="FF6600"/>
          </a:solidFill>
          <a:ln w="5715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152" name="Rechthoek 151">
            <a:extLst>
              <a:ext uri="{FF2B5EF4-FFF2-40B4-BE49-F238E27FC236}">
                <a16:creationId xmlns:a16="http://schemas.microsoft.com/office/drawing/2014/main" id="{E38D2C40-F04D-45F2-AA29-B93414DCCC09}"/>
              </a:ext>
            </a:extLst>
          </p:cNvPr>
          <p:cNvSpPr/>
          <p:nvPr/>
        </p:nvSpPr>
        <p:spPr>
          <a:xfrm>
            <a:off x="573360" y="579945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3" name="Ovaal 152">
            <a:extLst>
              <a:ext uri="{FF2B5EF4-FFF2-40B4-BE49-F238E27FC236}">
                <a16:creationId xmlns:a16="http://schemas.microsoft.com/office/drawing/2014/main" id="{60CCE93B-CAE3-4751-8C69-74B887475E8F}"/>
              </a:ext>
            </a:extLst>
          </p:cNvPr>
          <p:cNvSpPr/>
          <p:nvPr/>
        </p:nvSpPr>
        <p:spPr>
          <a:xfrm>
            <a:off x="717360" y="72394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4" name="Rechthoek 153">
            <a:extLst>
              <a:ext uri="{FF2B5EF4-FFF2-40B4-BE49-F238E27FC236}">
                <a16:creationId xmlns:a16="http://schemas.microsoft.com/office/drawing/2014/main" id="{B6267D7A-AB46-4F31-8DFC-30D3FB9F5440}"/>
              </a:ext>
            </a:extLst>
          </p:cNvPr>
          <p:cNvSpPr/>
          <p:nvPr/>
        </p:nvSpPr>
        <p:spPr>
          <a:xfrm>
            <a:off x="1133460" y="579945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5" name="Ovaal 154">
            <a:extLst>
              <a:ext uri="{FF2B5EF4-FFF2-40B4-BE49-F238E27FC236}">
                <a16:creationId xmlns:a16="http://schemas.microsoft.com/office/drawing/2014/main" id="{3A6D8DA4-655E-4C73-8F05-8FEBB72AA117}"/>
              </a:ext>
            </a:extLst>
          </p:cNvPr>
          <p:cNvSpPr/>
          <p:nvPr/>
        </p:nvSpPr>
        <p:spPr>
          <a:xfrm>
            <a:off x="1277460" y="72394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6" name="Rechthoek 155">
            <a:extLst>
              <a:ext uri="{FF2B5EF4-FFF2-40B4-BE49-F238E27FC236}">
                <a16:creationId xmlns:a16="http://schemas.microsoft.com/office/drawing/2014/main" id="{FC08B1EE-0082-479F-B4E2-91466471C9CB}"/>
              </a:ext>
            </a:extLst>
          </p:cNvPr>
          <p:cNvSpPr/>
          <p:nvPr/>
        </p:nvSpPr>
        <p:spPr>
          <a:xfrm>
            <a:off x="1136250" y="2211495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7" name="Ovaal 156">
            <a:extLst>
              <a:ext uri="{FF2B5EF4-FFF2-40B4-BE49-F238E27FC236}">
                <a16:creationId xmlns:a16="http://schemas.microsoft.com/office/drawing/2014/main" id="{E27F45CF-BFC5-4F63-A922-D73E3FAB24F6}"/>
              </a:ext>
            </a:extLst>
          </p:cNvPr>
          <p:cNvSpPr/>
          <p:nvPr/>
        </p:nvSpPr>
        <p:spPr>
          <a:xfrm>
            <a:off x="1280250" y="235549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8" name="Rechthoek 157">
            <a:extLst>
              <a:ext uri="{FF2B5EF4-FFF2-40B4-BE49-F238E27FC236}">
                <a16:creationId xmlns:a16="http://schemas.microsoft.com/office/drawing/2014/main" id="{17C4126D-F963-4E1D-8E5A-95249A841958}"/>
              </a:ext>
            </a:extLst>
          </p:cNvPr>
          <p:cNvSpPr/>
          <p:nvPr/>
        </p:nvSpPr>
        <p:spPr>
          <a:xfrm>
            <a:off x="2215260" y="2205765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9" name="Ovaal 158">
            <a:extLst>
              <a:ext uri="{FF2B5EF4-FFF2-40B4-BE49-F238E27FC236}">
                <a16:creationId xmlns:a16="http://schemas.microsoft.com/office/drawing/2014/main" id="{D67F9DF7-6232-4011-B832-2041176A1CCF}"/>
              </a:ext>
            </a:extLst>
          </p:cNvPr>
          <p:cNvSpPr/>
          <p:nvPr/>
        </p:nvSpPr>
        <p:spPr>
          <a:xfrm>
            <a:off x="2359260" y="234976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0" name="Rechthoek 159">
            <a:extLst>
              <a:ext uri="{FF2B5EF4-FFF2-40B4-BE49-F238E27FC236}">
                <a16:creationId xmlns:a16="http://schemas.microsoft.com/office/drawing/2014/main" id="{20F3386F-19F9-4779-9CD9-32D9D8E83D37}"/>
              </a:ext>
            </a:extLst>
          </p:cNvPr>
          <p:cNvSpPr/>
          <p:nvPr/>
        </p:nvSpPr>
        <p:spPr>
          <a:xfrm>
            <a:off x="585570" y="2211495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1" name="Ovaal 160">
            <a:extLst>
              <a:ext uri="{FF2B5EF4-FFF2-40B4-BE49-F238E27FC236}">
                <a16:creationId xmlns:a16="http://schemas.microsoft.com/office/drawing/2014/main" id="{39DEC9C5-8C6A-44E5-B119-AAB25293E0A0}"/>
              </a:ext>
            </a:extLst>
          </p:cNvPr>
          <p:cNvSpPr/>
          <p:nvPr/>
        </p:nvSpPr>
        <p:spPr>
          <a:xfrm>
            <a:off x="729570" y="235549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2" name="Rechthoek 161">
            <a:extLst>
              <a:ext uri="{FF2B5EF4-FFF2-40B4-BE49-F238E27FC236}">
                <a16:creationId xmlns:a16="http://schemas.microsoft.com/office/drawing/2014/main" id="{9266736E-A565-41F2-9D44-E73661A8CEC4}"/>
              </a:ext>
            </a:extLst>
          </p:cNvPr>
          <p:cNvSpPr/>
          <p:nvPr/>
        </p:nvSpPr>
        <p:spPr>
          <a:xfrm>
            <a:off x="2213940" y="3818145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3" name="Ovaal 162">
            <a:extLst>
              <a:ext uri="{FF2B5EF4-FFF2-40B4-BE49-F238E27FC236}">
                <a16:creationId xmlns:a16="http://schemas.microsoft.com/office/drawing/2014/main" id="{3C082D1C-61E7-4E7C-9A7C-8E59EFA58C56}"/>
              </a:ext>
            </a:extLst>
          </p:cNvPr>
          <p:cNvSpPr/>
          <p:nvPr/>
        </p:nvSpPr>
        <p:spPr>
          <a:xfrm>
            <a:off x="2357940" y="396214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4" name="Rechthoek 163">
            <a:extLst>
              <a:ext uri="{FF2B5EF4-FFF2-40B4-BE49-F238E27FC236}">
                <a16:creationId xmlns:a16="http://schemas.microsoft.com/office/drawing/2014/main" id="{973B7CBE-BB86-45F7-93D4-BD7D2EC3436E}"/>
              </a:ext>
            </a:extLst>
          </p:cNvPr>
          <p:cNvSpPr/>
          <p:nvPr/>
        </p:nvSpPr>
        <p:spPr>
          <a:xfrm>
            <a:off x="1125570" y="3818145"/>
            <a:ext cx="50235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5" name="Ovaal 164">
            <a:extLst>
              <a:ext uri="{FF2B5EF4-FFF2-40B4-BE49-F238E27FC236}">
                <a16:creationId xmlns:a16="http://schemas.microsoft.com/office/drawing/2014/main" id="{119CD7F4-60E2-44FC-B525-684B6CBEC3E6}"/>
              </a:ext>
            </a:extLst>
          </p:cNvPr>
          <p:cNvSpPr/>
          <p:nvPr/>
        </p:nvSpPr>
        <p:spPr>
          <a:xfrm>
            <a:off x="1231920" y="396214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6" name="Rechthoek 165">
            <a:extLst>
              <a:ext uri="{FF2B5EF4-FFF2-40B4-BE49-F238E27FC236}">
                <a16:creationId xmlns:a16="http://schemas.microsoft.com/office/drawing/2014/main" id="{558B17CD-301E-49DE-96B1-FECBA73CEE06}"/>
              </a:ext>
            </a:extLst>
          </p:cNvPr>
          <p:cNvSpPr/>
          <p:nvPr/>
        </p:nvSpPr>
        <p:spPr>
          <a:xfrm>
            <a:off x="1648020" y="3818145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7" name="Ovaal 166">
            <a:extLst>
              <a:ext uri="{FF2B5EF4-FFF2-40B4-BE49-F238E27FC236}">
                <a16:creationId xmlns:a16="http://schemas.microsoft.com/office/drawing/2014/main" id="{E5A08742-A0D7-4AA2-92B6-5C467034F109}"/>
              </a:ext>
            </a:extLst>
          </p:cNvPr>
          <p:cNvSpPr/>
          <p:nvPr/>
        </p:nvSpPr>
        <p:spPr>
          <a:xfrm>
            <a:off x="1792020" y="3962145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8" name="Rechthoek 167">
            <a:extLst>
              <a:ext uri="{FF2B5EF4-FFF2-40B4-BE49-F238E27FC236}">
                <a16:creationId xmlns:a16="http://schemas.microsoft.com/office/drawing/2014/main" id="{1838D8C9-30B7-4C05-BD29-1BBAA2980C97}"/>
              </a:ext>
            </a:extLst>
          </p:cNvPr>
          <p:cNvSpPr/>
          <p:nvPr/>
        </p:nvSpPr>
        <p:spPr>
          <a:xfrm>
            <a:off x="585570" y="1667370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9" name="Ovaal 168">
            <a:extLst>
              <a:ext uri="{FF2B5EF4-FFF2-40B4-BE49-F238E27FC236}">
                <a16:creationId xmlns:a16="http://schemas.microsoft.com/office/drawing/2014/main" id="{0840AE9C-EF9E-4B9B-BB02-EB7C0880253C}"/>
              </a:ext>
            </a:extLst>
          </p:cNvPr>
          <p:cNvSpPr/>
          <p:nvPr/>
        </p:nvSpPr>
        <p:spPr>
          <a:xfrm>
            <a:off x="729570" y="1811370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0" name="Rechthoek 169">
            <a:extLst>
              <a:ext uri="{FF2B5EF4-FFF2-40B4-BE49-F238E27FC236}">
                <a16:creationId xmlns:a16="http://schemas.microsoft.com/office/drawing/2014/main" id="{F4604BEC-859F-435E-8AB2-518A86FB1438}"/>
              </a:ext>
            </a:extLst>
          </p:cNvPr>
          <p:cNvSpPr/>
          <p:nvPr/>
        </p:nvSpPr>
        <p:spPr>
          <a:xfrm>
            <a:off x="585570" y="2736690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6794FAE7-8745-4AFC-8644-24F70C318C6A}"/>
              </a:ext>
            </a:extLst>
          </p:cNvPr>
          <p:cNvSpPr/>
          <p:nvPr/>
        </p:nvSpPr>
        <p:spPr>
          <a:xfrm>
            <a:off x="729570" y="2880690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2" name="Rechthoek 171">
            <a:extLst>
              <a:ext uri="{FF2B5EF4-FFF2-40B4-BE49-F238E27FC236}">
                <a16:creationId xmlns:a16="http://schemas.microsoft.com/office/drawing/2014/main" id="{5A450CCE-949A-44FF-92C7-C3F521AF878B}"/>
              </a:ext>
            </a:extLst>
          </p:cNvPr>
          <p:cNvSpPr/>
          <p:nvPr/>
        </p:nvSpPr>
        <p:spPr>
          <a:xfrm>
            <a:off x="585570" y="3281640"/>
            <a:ext cx="540000" cy="540000"/>
          </a:xfrm>
          <a:prstGeom prst="rect">
            <a:avLst/>
          </a:prstGeom>
          <a:solidFill>
            <a:srgbClr val="FF6600"/>
          </a:solidFill>
          <a:ln w="38100"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3" name="Ovaal 172">
            <a:extLst>
              <a:ext uri="{FF2B5EF4-FFF2-40B4-BE49-F238E27FC236}">
                <a16:creationId xmlns:a16="http://schemas.microsoft.com/office/drawing/2014/main" id="{4BBAA62A-3E4A-45A7-9C9F-8E1DC6732245}"/>
              </a:ext>
            </a:extLst>
          </p:cNvPr>
          <p:cNvSpPr/>
          <p:nvPr/>
        </p:nvSpPr>
        <p:spPr>
          <a:xfrm>
            <a:off x="729570" y="3425640"/>
            <a:ext cx="252000" cy="252000"/>
          </a:xfrm>
          <a:prstGeom prst="ellipse">
            <a:avLst/>
          </a:prstGeom>
          <a:solidFill>
            <a:srgbClr val="CC0000"/>
          </a:solidFill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4" name="Ovaal 173">
            <a:extLst>
              <a:ext uri="{FF2B5EF4-FFF2-40B4-BE49-F238E27FC236}">
                <a16:creationId xmlns:a16="http://schemas.microsoft.com/office/drawing/2014/main" id="{08C376CA-3419-46F6-A423-5048C8C0DA64}"/>
              </a:ext>
            </a:extLst>
          </p:cNvPr>
          <p:cNvSpPr/>
          <p:nvPr/>
        </p:nvSpPr>
        <p:spPr>
          <a:xfrm>
            <a:off x="2059695" y="5600055"/>
            <a:ext cx="252000" cy="25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5" name="Ovaal 174">
            <a:extLst>
              <a:ext uri="{FF2B5EF4-FFF2-40B4-BE49-F238E27FC236}">
                <a16:creationId xmlns:a16="http://schemas.microsoft.com/office/drawing/2014/main" id="{C31EB529-B0D2-4AA2-9611-6C694D331E26}"/>
              </a:ext>
            </a:extLst>
          </p:cNvPr>
          <p:cNvSpPr/>
          <p:nvPr/>
        </p:nvSpPr>
        <p:spPr>
          <a:xfrm>
            <a:off x="2619795" y="5600055"/>
            <a:ext cx="252000" cy="252000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6" name="Rechthoek 175">
            <a:extLst>
              <a:ext uri="{FF2B5EF4-FFF2-40B4-BE49-F238E27FC236}">
                <a16:creationId xmlns:a16="http://schemas.microsoft.com/office/drawing/2014/main" id="{8611E94D-A8FE-468D-883B-AFEC39759539}"/>
              </a:ext>
            </a:extLst>
          </p:cNvPr>
          <p:cNvSpPr/>
          <p:nvPr/>
        </p:nvSpPr>
        <p:spPr>
          <a:xfrm>
            <a:off x="5066220" y="542247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7" name="Ovaal 176">
            <a:extLst>
              <a:ext uri="{FF2B5EF4-FFF2-40B4-BE49-F238E27FC236}">
                <a16:creationId xmlns:a16="http://schemas.microsoft.com/office/drawing/2014/main" id="{1E6901F1-8981-4392-A4C2-1DADF81D1C46}"/>
              </a:ext>
            </a:extLst>
          </p:cNvPr>
          <p:cNvSpPr/>
          <p:nvPr/>
        </p:nvSpPr>
        <p:spPr>
          <a:xfrm>
            <a:off x="5210220" y="556647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8" name="Rechthoek 177">
            <a:extLst>
              <a:ext uri="{FF2B5EF4-FFF2-40B4-BE49-F238E27FC236}">
                <a16:creationId xmlns:a16="http://schemas.microsoft.com/office/drawing/2014/main" id="{7C538A93-48D6-474F-91A5-9AE380A66242}"/>
              </a:ext>
            </a:extLst>
          </p:cNvPr>
          <p:cNvSpPr/>
          <p:nvPr/>
        </p:nvSpPr>
        <p:spPr>
          <a:xfrm>
            <a:off x="5626320" y="542247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9" name="Ovaal 178">
            <a:extLst>
              <a:ext uri="{FF2B5EF4-FFF2-40B4-BE49-F238E27FC236}">
                <a16:creationId xmlns:a16="http://schemas.microsoft.com/office/drawing/2014/main" id="{A3A434C2-341A-4B67-B802-C7BB8A9EEC11}"/>
              </a:ext>
            </a:extLst>
          </p:cNvPr>
          <p:cNvSpPr/>
          <p:nvPr/>
        </p:nvSpPr>
        <p:spPr>
          <a:xfrm>
            <a:off x="5770320" y="556647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0" name="Rechthoek 179">
            <a:extLst>
              <a:ext uri="{FF2B5EF4-FFF2-40B4-BE49-F238E27FC236}">
                <a16:creationId xmlns:a16="http://schemas.microsoft.com/office/drawing/2014/main" id="{CF546863-CA5F-4EE0-B48F-2AA72C8EBD19}"/>
              </a:ext>
            </a:extLst>
          </p:cNvPr>
          <p:cNvSpPr/>
          <p:nvPr/>
        </p:nvSpPr>
        <p:spPr>
          <a:xfrm>
            <a:off x="3967650" y="5964945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1" name="Ovaal 180">
            <a:extLst>
              <a:ext uri="{FF2B5EF4-FFF2-40B4-BE49-F238E27FC236}">
                <a16:creationId xmlns:a16="http://schemas.microsoft.com/office/drawing/2014/main" id="{3A230E0D-9B3F-4BFB-A6FC-A4D4A609997B}"/>
              </a:ext>
            </a:extLst>
          </p:cNvPr>
          <p:cNvSpPr/>
          <p:nvPr/>
        </p:nvSpPr>
        <p:spPr>
          <a:xfrm>
            <a:off x="4111650" y="6108945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2" name="Rechthoek 181">
            <a:extLst>
              <a:ext uri="{FF2B5EF4-FFF2-40B4-BE49-F238E27FC236}">
                <a16:creationId xmlns:a16="http://schemas.microsoft.com/office/drawing/2014/main" id="{D3A9D30D-1044-407C-BEB9-DFF26C2FC1B5}"/>
              </a:ext>
            </a:extLst>
          </p:cNvPr>
          <p:cNvSpPr/>
          <p:nvPr/>
        </p:nvSpPr>
        <p:spPr>
          <a:xfrm>
            <a:off x="5060730" y="7051125"/>
            <a:ext cx="540000" cy="54732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3" name="Ovaal 182">
            <a:extLst>
              <a:ext uri="{FF2B5EF4-FFF2-40B4-BE49-F238E27FC236}">
                <a16:creationId xmlns:a16="http://schemas.microsoft.com/office/drawing/2014/main" id="{517F2000-600E-4126-94A5-98D76306EAD0}"/>
              </a:ext>
            </a:extLst>
          </p:cNvPr>
          <p:cNvSpPr/>
          <p:nvPr/>
        </p:nvSpPr>
        <p:spPr>
          <a:xfrm>
            <a:off x="5207430" y="719424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4" name="Rechthoek 183">
            <a:extLst>
              <a:ext uri="{FF2B5EF4-FFF2-40B4-BE49-F238E27FC236}">
                <a16:creationId xmlns:a16="http://schemas.microsoft.com/office/drawing/2014/main" id="{F6434432-E20F-439C-B9BD-DBCD7AD9469C}"/>
              </a:ext>
            </a:extLst>
          </p:cNvPr>
          <p:cNvSpPr/>
          <p:nvPr/>
        </p:nvSpPr>
        <p:spPr>
          <a:xfrm>
            <a:off x="5628840" y="758067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5" name="Ovaal 184">
            <a:extLst>
              <a:ext uri="{FF2B5EF4-FFF2-40B4-BE49-F238E27FC236}">
                <a16:creationId xmlns:a16="http://schemas.microsoft.com/office/drawing/2014/main" id="{3F523DDC-8B57-4956-8C77-0A3172DFDE67}"/>
              </a:ext>
            </a:extLst>
          </p:cNvPr>
          <p:cNvSpPr/>
          <p:nvPr/>
        </p:nvSpPr>
        <p:spPr>
          <a:xfrm>
            <a:off x="5772840" y="772467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6" name="Rechthoek 185">
            <a:extLst>
              <a:ext uri="{FF2B5EF4-FFF2-40B4-BE49-F238E27FC236}">
                <a16:creationId xmlns:a16="http://schemas.microsoft.com/office/drawing/2014/main" id="{6B10BA05-1027-4E87-B875-B96939570273}"/>
              </a:ext>
            </a:extLst>
          </p:cNvPr>
          <p:cNvSpPr/>
          <p:nvPr/>
        </p:nvSpPr>
        <p:spPr>
          <a:xfrm>
            <a:off x="5628840" y="812067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7" name="Ovaal 186">
            <a:extLst>
              <a:ext uri="{FF2B5EF4-FFF2-40B4-BE49-F238E27FC236}">
                <a16:creationId xmlns:a16="http://schemas.microsoft.com/office/drawing/2014/main" id="{3AB82501-4574-4034-8507-A99DA78025B2}"/>
              </a:ext>
            </a:extLst>
          </p:cNvPr>
          <p:cNvSpPr/>
          <p:nvPr/>
        </p:nvSpPr>
        <p:spPr>
          <a:xfrm>
            <a:off x="5772840" y="826467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8" name="Rechthoek 187">
            <a:extLst>
              <a:ext uri="{FF2B5EF4-FFF2-40B4-BE49-F238E27FC236}">
                <a16:creationId xmlns:a16="http://schemas.microsoft.com/office/drawing/2014/main" id="{E8480AF9-A038-45FD-9F03-E8E91731AE5A}"/>
              </a:ext>
            </a:extLst>
          </p:cNvPr>
          <p:cNvSpPr/>
          <p:nvPr/>
        </p:nvSpPr>
        <p:spPr>
          <a:xfrm>
            <a:off x="3967650" y="866067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9" name="Ovaal 188">
            <a:extLst>
              <a:ext uri="{FF2B5EF4-FFF2-40B4-BE49-F238E27FC236}">
                <a16:creationId xmlns:a16="http://schemas.microsoft.com/office/drawing/2014/main" id="{D29D7698-0BDB-402E-96C9-DB46A115D10A}"/>
              </a:ext>
            </a:extLst>
          </p:cNvPr>
          <p:cNvSpPr/>
          <p:nvPr/>
        </p:nvSpPr>
        <p:spPr>
          <a:xfrm>
            <a:off x="4096590" y="880467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0" name="Ovaal 189">
            <a:extLst>
              <a:ext uri="{FF2B5EF4-FFF2-40B4-BE49-F238E27FC236}">
                <a16:creationId xmlns:a16="http://schemas.microsoft.com/office/drawing/2014/main" id="{EF44A73A-F590-44E8-A632-ECCDA5AEA5BA}"/>
              </a:ext>
            </a:extLst>
          </p:cNvPr>
          <p:cNvSpPr/>
          <p:nvPr/>
        </p:nvSpPr>
        <p:spPr>
          <a:xfrm>
            <a:off x="4726410" y="7783380"/>
            <a:ext cx="720000" cy="720000"/>
          </a:xfrm>
          <a:prstGeom prst="ellipse">
            <a:avLst/>
          </a:prstGeom>
          <a:solidFill>
            <a:srgbClr val="008000"/>
          </a:solidFill>
          <a:ln w="5715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8</a:t>
            </a:r>
          </a:p>
        </p:txBody>
      </p:sp>
      <p:sp>
        <p:nvSpPr>
          <p:cNvPr id="191" name="Rechthoek 190">
            <a:extLst>
              <a:ext uri="{FF2B5EF4-FFF2-40B4-BE49-F238E27FC236}">
                <a16:creationId xmlns:a16="http://schemas.microsoft.com/office/drawing/2014/main" id="{FB0D845A-7BD3-4A9F-A025-E75D87B96224}"/>
              </a:ext>
            </a:extLst>
          </p:cNvPr>
          <p:cNvSpPr/>
          <p:nvPr/>
        </p:nvSpPr>
        <p:spPr>
          <a:xfrm>
            <a:off x="3955440" y="542247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2" name="Ovaal 191">
            <a:extLst>
              <a:ext uri="{FF2B5EF4-FFF2-40B4-BE49-F238E27FC236}">
                <a16:creationId xmlns:a16="http://schemas.microsoft.com/office/drawing/2014/main" id="{2BA05E98-02FC-4D25-87DB-7561115ED900}"/>
              </a:ext>
            </a:extLst>
          </p:cNvPr>
          <p:cNvSpPr/>
          <p:nvPr/>
        </p:nvSpPr>
        <p:spPr>
          <a:xfrm>
            <a:off x="4099440" y="556647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3" name="Rechthoek 192">
            <a:extLst>
              <a:ext uri="{FF2B5EF4-FFF2-40B4-BE49-F238E27FC236}">
                <a16:creationId xmlns:a16="http://schemas.microsoft.com/office/drawing/2014/main" id="{7339B7AC-076C-454E-BA70-86BE1933FCC5}"/>
              </a:ext>
            </a:extLst>
          </p:cNvPr>
          <p:cNvSpPr/>
          <p:nvPr/>
        </p:nvSpPr>
        <p:spPr>
          <a:xfrm>
            <a:off x="4515540" y="542247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4" name="Ovaal 193">
            <a:extLst>
              <a:ext uri="{FF2B5EF4-FFF2-40B4-BE49-F238E27FC236}">
                <a16:creationId xmlns:a16="http://schemas.microsoft.com/office/drawing/2014/main" id="{FA3D9DA9-63E7-4641-9045-A10524C3E9CE}"/>
              </a:ext>
            </a:extLst>
          </p:cNvPr>
          <p:cNvSpPr/>
          <p:nvPr/>
        </p:nvSpPr>
        <p:spPr>
          <a:xfrm>
            <a:off x="4659540" y="556647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5" name="Rechthoek 194">
            <a:extLst>
              <a:ext uri="{FF2B5EF4-FFF2-40B4-BE49-F238E27FC236}">
                <a16:creationId xmlns:a16="http://schemas.microsoft.com/office/drawing/2014/main" id="{EF951E03-9004-4D7E-A369-08D44F09EC60}"/>
              </a:ext>
            </a:extLst>
          </p:cNvPr>
          <p:cNvSpPr/>
          <p:nvPr/>
        </p:nvSpPr>
        <p:spPr>
          <a:xfrm>
            <a:off x="4518330" y="705402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6" name="Ovaal 195">
            <a:extLst>
              <a:ext uri="{FF2B5EF4-FFF2-40B4-BE49-F238E27FC236}">
                <a16:creationId xmlns:a16="http://schemas.microsoft.com/office/drawing/2014/main" id="{8FC5AD54-E37A-40BD-9695-06EBE5808E10}"/>
              </a:ext>
            </a:extLst>
          </p:cNvPr>
          <p:cNvSpPr/>
          <p:nvPr/>
        </p:nvSpPr>
        <p:spPr>
          <a:xfrm>
            <a:off x="4662330" y="719802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7" name="Rechthoek 196">
            <a:extLst>
              <a:ext uri="{FF2B5EF4-FFF2-40B4-BE49-F238E27FC236}">
                <a16:creationId xmlns:a16="http://schemas.microsoft.com/office/drawing/2014/main" id="{3CBDA66E-493A-49A6-8CA5-E586CBA46722}"/>
              </a:ext>
            </a:extLst>
          </p:cNvPr>
          <p:cNvSpPr/>
          <p:nvPr/>
        </p:nvSpPr>
        <p:spPr>
          <a:xfrm>
            <a:off x="5627820" y="706353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8" name="Ovaal 197">
            <a:extLst>
              <a:ext uri="{FF2B5EF4-FFF2-40B4-BE49-F238E27FC236}">
                <a16:creationId xmlns:a16="http://schemas.microsoft.com/office/drawing/2014/main" id="{9CFFD509-DA77-40E5-8816-4E323C35FB42}"/>
              </a:ext>
            </a:extLst>
          </p:cNvPr>
          <p:cNvSpPr/>
          <p:nvPr/>
        </p:nvSpPr>
        <p:spPr>
          <a:xfrm>
            <a:off x="5771820" y="719229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9" name="Rechthoek 198">
            <a:extLst>
              <a:ext uri="{FF2B5EF4-FFF2-40B4-BE49-F238E27FC236}">
                <a16:creationId xmlns:a16="http://schemas.microsoft.com/office/drawing/2014/main" id="{AA46C218-D77D-475A-996C-D29BDB66362D}"/>
              </a:ext>
            </a:extLst>
          </p:cNvPr>
          <p:cNvSpPr/>
          <p:nvPr/>
        </p:nvSpPr>
        <p:spPr>
          <a:xfrm>
            <a:off x="3967650" y="705402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0" name="Ovaal 199">
            <a:extLst>
              <a:ext uri="{FF2B5EF4-FFF2-40B4-BE49-F238E27FC236}">
                <a16:creationId xmlns:a16="http://schemas.microsoft.com/office/drawing/2014/main" id="{A4B2DD0E-CCCF-4FCA-85EE-B4F852809811}"/>
              </a:ext>
            </a:extLst>
          </p:cNvPr>
          <p:cNvSpPr/>
          <p:nvPr/>
        </p:nvSpPr>
        <p:spPr>
          <a:xfrm>
            <a:off x="4111650" y="719802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1" name="Rechthoek 200">
            <a:extLst>
              <a:ext uri="{FF2B5EF4-FFF2-40B4-BE49-F238E27FC236}">
                <a16:creationId xmlns:a16="http://schemas.microsoft.com/office/drawing/2014/main" id="{8C9FC26E-B291-42E7-84AA-71F2362662A2}"/>
              </a:ext>
            </a:extLst>
          </p:cNvPr>
          <p:cNvSpPr/>
          <p:nvPr/>
        </p:nvSpPr>
        <p:spPr>
          <a:xfrm>
            <a:off x="5626500" y="866067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2" name="Ovaal 201">
            <a:extLst>
              <a:ext uri="{FF2B5EF4-FFF2-40B4-BE49-F238E27FC236}">
                <a16:creationId xmlns:a16="http://schemas.microsoft.com/office/drawing/2014/main" id="{73FDBA22-E4BD-4E8F-8D23-2BBF65E7CFD0}"/>
              </a:ext>
            </a:extLst>
          </p:cNvPr>
          <p:cNvSpPr/>
          <p:nvPr/>
        </p:nvSpPr>
        <p:spPr>
          <a:xfrm>
            <a:off x="5770500" y="880467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3" name="Rechthoek 202">
            <a:extLst>
              <a:ext uri="{FF2B5EF4-FFF2-40B4-BE49-F238E27FC236}">
                <a16:creationId xmlns:a16="http://schemas.microsoft.com/office/drawing/2014/main" id="{7FE5359C-1049-4B73-904D-AF138E368656}"/>
              </a:ext>
            </a:extLst>
          </p:cNvPr>
          <p:cNvSpPr/>
          <p:nvPr/>
        </p:nvSpPr>
        <p:spPr>
          <a:xfrm>
            <a:off x="4492590" y="8660670"/>
            <a:ext cx="54789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4" name="Ovaal 203">
            <a:extLst>
              <a:ext uri="{FF2B5EF4-FFF2-40B4-BE49-F238E27FC236}">
                <a16:creationId xmlns:a16="http://schemas.microsoft.com/office/drawing/2014/main" id="{3A70B249-6EBC-42E4-A4D3-D08B10CBA993}"/>
              </a:ext>
            </a:extLst>
          </p:cNvPr>
          <p:cNvSpPr/>
          <p:nvPr/>
        </p:nvSpPr>
        <p:spPr>
          <a:xfrm>
            <a:off x="4644480" y="880467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5" name="Rechthoek 204">
            <a:extLst>
              <a:ext uri="{FF2B5EF4-FFF2-40B4-BE49-F238E27FC236}">
                <a16:creationId xmlns:a16="http://schemas.microsoft.com/office/drawing/2014/main" id="{3AF2609C-591E-4353-AE63-24112ECA51E8}"/>
              </a:ext>
            </a:extLst>
          </p:cNvPr>
          <p:cNvSpPr/>
          <p:nvPr/>
        </p:nvSpPr>
        <p:spPr>
          <a:xfrm>
            <a:off x="5060580" y="8660670"/>
            <a:ext cx="56358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6" name="Ovaal 205">
            <a:extLst>
              <a:ext uri="{FF2B5EF4-FFF2-40B4-BE49-F238E27FC236}">
                <a16:creationId xmlns:a16="http://schemas.microsoft.com/office/drawing/2014/main" id="{D44DA07E-036D-4BE8-8FB9-193814AD42BE}"/>
              </a:ext>
            </a:extLst>
          </p:cNvPr>
          <p:cNvSpPr/>
          <p:nvPr/>
        </p:nvSpPr>
        <p:spPr>
          <a:xfrm>
            <a:off x="5204580" y="880467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7" name="Rechthoek 206">
            <a:extLst>
              <a:ext uri="{FF2B5EF4-FFF2-40B4-BE49-F238E27FC236}">
                <a16:creationId xmlns:a16="http://schemas.microsoft.com/office/drawing/2014/main" id="{219FDC5B-089D-4DE6-82E6-DE0D79D84BF5}"/>
              </a:ext>
            </a:extLst>
          </p:cNvPr>
          <p:cNvSpPr/>
          <p:nvPr/>
        </p:nvSpPr>
        <p:spPr>
          <a:xfrm>
            <a:off x="3967650" y="6509895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8" name="Ovaal 207">
            <a:extLst>
              <a:ext uri="{FF2B5EF4-FFF2-40B4-BE49-F238E27FC236}">
                <a16:creationId xmlns:a16="http://schemas.microsoft.com/office/drawing/2014/main" id="{EE87D771-2462-49B2-B750-FB98D581E5A9}"/>
              </a:ext>
            </a:extLst>
          </p:cNvPr>
          <p:cNvSpPr/>
          <p:nvPr/>
        </p:nvSpPr>
        <p:spPr>
          <a:xfrm>
            <a:off x="4111650" y="6653895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9" name="Rechthoek 208">
            <a:extLst>
              <a:ext uri="{FF2B5EF4-FFF2-40B4-BE49-F238E27FC236}">
                <a16:creationId xmlns:a16="http://schemas.microsoft.com/office/drawing/2014/main" id="{05F9603B-34C9-4D9B-B6A7-3F21C6F421E5}"/>
              </a:ext>
            </a:extLst>
          </p:cNvPr>
          <p:cNvSpPr/>
          <p:nvPr/>
        </p:nvSpPr>
        <p:spPr>
          <a:xfrm>
            <a:off x="3967650" y="7579215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0" name="Ovaal 209">
            <a:extLst>
              <a:ext uri="{FF2B5EF4-FFF2-40B4-BE49-F238E27FC236}">
                <a16:creationId xmlns:a16="http://schemas.microsoft.com/office/drawing/2014/main" id="{8665A148-068E-42AC-872D-FEC261AAB6C0}"/>
              </a:ext>
            </a:extLst>
          </p:cNvPr>
          <p:cNvSpPr/>
          <p:nvPr/>
        </p:nvSpPr>
        <p:spPr>
          <a:xfrm>
            <a:off x="4111650" y="7723215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1" name="Rechthoek 210">
            <a:extLst>
              <a:ext uri="{FF2B5EF4-FFF2-40B4-BE49-F238E27FC236}">
                <a16:creationId xmlns:a16="http://schemas.microsoft.com/office/drawing/2014/main" id="{BA83DC86-B8B8-4F8B-9CF0-DE409047C25C}"/>
              </a:ext>
            </a:extLst>
          </p:cNvPr>
          <p:cNvSpPr/>
          <p:nvPr/>
        </p:nvSpPr>
        <p:spPr>
          <a:xfrm>
            <a:off x="3967650" y="8124165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2" name="Ovaal 211">
            <a:extLst>
              <a:ext uri="{FF2B5EF4-FFF2-40B4-BE49-F238E27FC236}">
                <a16:creationId xmlns:a16="http://schemas.microsoft.com/office/drawing/2014/main" id="{8D4365D7-7B7C-4C4A-9C41-699A90D5593E}"/>
              </a:ext>
            </a:extLst>
          </p:cNvPr>
          <p:cNvSpPr/>
          <p:nvPr/>
        </p:nvSpPr>
        <p:spPr>
          <a:xfrm>
            <a:off x="4111650" y="8268165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3" name="Rechthoek 212">
            <a:extLst>
              <a:ext uri="{FF2B5EF4-FFF2-40B4-BE49-F238E27FC236}">
                <a16:creationId xmlns:a16="http://schemas.microsoft.com/office/drawing/2014/main" id="{07B0A2E8-D609-4536-AAAA-0888BE4D4682}"/>
              </a:ext>
            </a:extLst>
          </p:cNvPr>
          <p:cNvSpPr/>
          <p:nvPr/>
        </p:nvSpPr>
        <p:spPr>
          <a:xfrm>
            <a:off x="5626320" y="596298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4" name="Ovaal 213">
            <a:extLst>
              <a:ext uri="{FF2B5EF4-FFF2-40B4-BE49-F238E27FC236}">
                <a16:creationId xmlns:a16="http://schemas.microsoft.com/office/drawing/2014/main" id="{2A030DC8-89CF-46B1-9AA4-EE15C8E787BB}"/>
              </a:ext>
            </a:extLst>
          </p:cNvPr>
          <p:cNvSpPr/>
          <p:nvPr/>
        </p:nvSpPr>
        <p:spPr>
          <a:xfrm>
            <a:off x="5770320" y="610698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5" name="Rechthoek 214">
            <a:extLst>
              <a:ext uri="{FF2B5EF4-FFF2-40B4-BE49-F238E27FC236}">
                <a16:creationId xmlns:a16="http://schemas.microsoft.com/office/drawing/2014/main" id="{D5B695EF-3D10-403E-ADFC-FAD0FCC72DEF}"/>
              </a:ext>
            </a:extLst>
          </p:cNvPr>
          <p:cNvSpPr/>
          <p:nvPr/>
        </p:nvSpPr>
        <p:spPr>
          <a:xfrm>
            <a:off x="5626320" y="6502980"/>
            <a:ext cx="540000" cy="540000"/>
          </a:xfrm>
          <a:prstGeom prst="rect">
            <a:avLst/>
          </a:prstGeom>
          <a:solidFill>
            <a:srgbClr val="008000"/>
          </a:solidFill>
          <a:ln w="38100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6" name="Ovaal 215">
            <a:extLst>
              <a:ext uri="{FF2B5EF4-FFF2-40B4-BE49-F238E27FC236}">
                <a16:creationId xmlns:a16="http://schemas.microsoft.com/office/drawing/2014/main" id="{B5F33229-9036-4D66-A243-E85213713054}"/>
              </a:ext>
            </a:extLst>
          </p:cNvPr>
          <p:cNvSpPr/>
          <p:nvPr/>
        </p:nvSpPr>
        <p:spPr>
          <a:xfrm>
            <a:off x="5770320" y="6646980"/>
            <a:ext cx="252000" cy="252000"/>
          </a:xfrm>
          <a:prstGeom prst="ellipse">
            <a:avLst/>
          </a:prstGeom>
          <a:solidFill>
            <a:srgbClr val="003300"/>
          </a:solidFill>
          <a:ln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468680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5605B865-482E-440A-82A4-3CE3614B625F}"/>
              </a:ext>
            </a:extLst>
          </p:cNvPr>
          <p:cNvSpPr/>
          <p:nvPr/>
        </p:nvSpPr>
        <p:spPr>
          <a:xfrm>
            <a:off x="60960" y="45720"/>
            <a:ext cx="3337560" cy="484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3" name="Rechthoek 112">
            <a:extLst>
              <a:ext uri="{FF2B5EF4-FFF2-40B4-BE49-F238E27FC236}">
                <a16:creationId xmlns:a16="http://schemas.microsoft.com/office/drawing/2014/main" id="{E994C9B7-497B-4A65-9EEF-C856B6ED75C6}"/>
              </a:ext>
            </a:extLst>
          </p:cNvPr>
          <p:cNvSpPr/>
          <p:nvPr/>
        </p:nvSpPr>
        <p:spPr>
          <a:xfrm>
            <a:off x="3520440" y="45720"/>
            <a:ext cx="3337560" cy="4846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4" name="Rechthoek 113">
            <a:extLst>
              <a:ext uri="{FF2B5EF4-FFF2-40B4-BE49-F238E27FC236}">
                <a16:creationId xmlns:a16="http://schemas.microsoft.com/office/drawing/2014/main" id="{D41772C1-C026-4270-88AD-E94FF48A93F7}"/>
              </a:ext>
            </a:extLst>
          </p:cNvPr>
          <p:cNvSpPr/>
          <p:nvPr/>
        </p:nvSpPr>
        <p:spPr>
          <a:xfrm>
            <a:off x="1684140" y="57994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5" name="Ovaal 114">
            <a:extLst>
              <a:ext uri="{FF2B5EF4-FFF2-40B4-BE49-F238E27FC236}">
                <a16:creationId xmlns:a16="http://schemas.microsoft.com/office/drawing/2014/main" id="{35305EE4-4FF9-48A9-A430-9D8251ADB927}"/>
              </a:ext>
            </a:extLst>
          </p:cNvPr>
          <p:cNvSpPr/>
          <p:nvPr/>
        </p:nvSpPr>
        <p:spPr>
          <a:xfrm>
            <a:off x="1828140" y="72394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6" name="Rechthoek 115">
            <a:extLst>
              <a:ext uri="{FF2B5EF4-FFF2-40B4-BE49-F238E27FC236}">
                <a16:creationId xmlns:a16="http://schemas.microsoft.com/office/drawing/2014/main" id="{4B11E2EF-4137-412D-B0E5-28AB89868C1E}"/>
              </a:ext>
            </a:extLst>
          </p:cNvPr>
          <p:cNvSpPr/>
          <p:nvPr/>
        </p:nvSpPr>
        <p:spPr>
          <a:xfrm>
            <a:off x="2244240" y="57994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17" name="Ovaal 116">
            <a:extLst>
              <a:ext uri="{FF2B5EF4-FFF2-40B4-BE49-F238E27FC236}">
                <a16:creationId xmlns:a16="http://schemas.microsoft.com/office/drawing/2014/main" id="{0DC1A5DE-F61F-4EC2-B4A1-75B4143E0BD6}"/>
              </a:ext>
            </a:extLst>
          </p:cNvPr>
          <p:cNvSpPr/>
          <p:nvPr/>
        </p:nvSpPr>
        <p:spPr>
          <a:xfrm>
            <a:off x="2388240" y="72394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9" name="Rechthoek 138">
            <a:extLst>
              <a:ext uri="{FF2B5EF4-FFF2-40B4-BE49-F238E27FC236}">
                <a16:creationId xmlns:a16="http://schemas.microsoft.com/office/drawing/2014/main" id="{6B5F5A0D-2492-4128-B964-5A853A7C56F3}"/>
              </a:ext>
            </a:extLst>
          </p:cNvPr>
          <p:cNvSpPr/>
          <p:nvPr/>
        </p:nvSpPr>
        <p:spPr>
          <a:xfrm>
            <a:off x="585570" y="1122420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0" name="Ovaal 139">
            <a:extLst>
              <a:ext uri="{FF2B5EF4-FFF2-40B4-BE49-F238E27FC236}">
                <a16:creationId xmlns:a16="http://schemas.microsoft.com/office/drawing/2014/main" id="{BA87150E-8A8A-48C9-9CFF-FC2CB53B24AF}"/>
              </a:ext>
            </a:extLst>
          </p:cNvPr>
          <p:cNvSpPr/>
          <p:nvPr/>
        </p:nvSpPr>
        <p:spPr>
          <a:xfrm>
            <a:off x="729570" y="1266420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3" name="Rechthoek 142">
            <a:extLst>
              <a:ext uri="{FF2B5EF4-FFF2-40B4-BE49-F238E27FC236}">
                <a16:creationId xmlns:a16="http://schemas.microsoft.com/office/drawing/2014/main" id="{69AA562C-C7C3-41F8-BD4E-25480C222D1D}"/>
              </a:ext>
            </a:extLst>
          </p:cNvPr>
          <p:cNvSpPr/>
          <p:nvPr/>
        </p:nvSpPr>
        <p:spPr>
          <a:xfrm>
            <a:off x="1709130" y="2208600"/>
            <a:ext cx="540000" cy="54732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4" name="Ovaal 143">
            <a:extLst>
              <a:ext uri="{FF2B5EF4-FFF2-40B4-BE49-F238E27FC236}">
                <a16:creationId xmlns:a16="http://schemas.microsoft.com/office/drawing/2014/main" id="{48BCA3E1-9CF3-40A9-87B3-5944E49195AD}"/>
              </a:ext>
            </a:extLst>
          </p:cNvPr>
          <p:cNvSpPr/>
          <p:nvPr/>
        </p:nvSpPr>
        <p:spPr>
          <a:xfrm>
            <a:off x="1840590" y="235171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5" name="Rechthoek 144">
            <a:extLst>
              <a:ext uri="{FF2B5EF4-FFF2-40B4-BE49-F238E27FC236}">
                <a16:creationId xmlns:a16="http://schemas.microsoft.com/office/drawing/2014/main" id="{E784B73E-E89E-4E89-A5D6-743A01CE02BE}"/>
              </a:ext>
            </a:extLst>
          </p:cNvPr>
          <p:cNvSpPr/>
          <p:nvPr/>
        </p:nvSpPr>
        <p:spPr>
          <a:xfrm>
            <a:off x="2246760" y="273814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6" name="Ovaal 145">
            <a:extLst>
              <a:ext uri="{FF2B5EF4-FFF2-40B4-BE49-F238E27FC236}">
                <a16:creationId xmlns:a16="http://schemas.microsoft.com/office/drawing/2014/main" id="{388DAD65-B2F6-4043-ACAC-6B9B525F14D1}"/>
              </a:ext>
            </a:extLst>
          </p:cNvPr>
          <p:cNvSpPr/>
          <p:nvPr/>
        </p:nvSpPr>
        <p:spPr>
          <a:xfrm>
            <a:off x="2406000" y="288214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7" name="Rechthoek 146">
            <a:extLst>
              <a:ext uri="{FF2B5EF4-FFF2-40B4-BE49-F238E27FC236}">
                <a16:creationId xmlns:a16="http://schemas.microsoft.com/office/drawing/2014/main" id="{725A2EA6-F78A-4F4A-B223-B4A24283B048}"/>
              </a:ext>
            </a:extLst>
          </p:cNvPr>
          <p:cNvSpPr/>
          <p:nvPr/>
        </p:nvSpPr>
        <p:spPr>
          <a:xfrm>
            <a:off x="2246760" y="327814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8" name="Ovaal 147">
            <a:extLst>
              <a:ext uri="{FF2B5EF4-FFF2-40B4-BE49-F238E27FC236}">
                <a16:creationId xmlns:a16="http://schemas.microsoft.com/office/drawing/2014/main" id="{F33A2AAF-7BC0-4FB4-9BE2-CC58620D9065}"/>
              </a:ext>
            </a:extLst>
          </p:cNvPr>
          <p:cNvSpPr/>
          <p:nvPr/>
        </p:nvSpPr>
        <p:spPr>
          <a:xfrm>
            <a:off x="2406000" y="342214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49" name="Rechthoek 148">
            <a:extLst>
              <a:ext uri="{FF2B5EF4-FFF2-40B4-BE49-F238E27FC236}">
                <a16:creationId xmlns:a16="http://schemas.microsoft.com/office/drawing/2014/main" id="{37005906-1C94-4895-A93C-B62CD0F9ABAE}"/>
              </a:ext>
            </a:extLst>
          </p:cNvPr>
          <p:cNvSpPr/>
          <p:nvPr/>
        </p:nvSpPr>
        <p:spPr>
          <a:xfrm>
            <a:off x="600810" y="381814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0" name="Ovaal 149">
            <a:extLst>
              <a:ext uri="{FF2B5EF4-FFF2-40B4-BE49-F238E27FC236}">
                <a16:creationId xmlns:a16="http://schemas.microsoft.com/office/drawing/2014/main" id="{5E219F41-F05A-4ED6-A207-C2B4CA505716}"/>
              </a:ext>
            </a:extLst>
          </p:cNvPr>
          <p:cNvSpPr/>
          <p:nvPr/>
        </p:nvSpPr>
        <p:spPr>
          <a:xfrm>
            <a:off x="729750" y="396214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1" name="Ovaal 150">
            <a:extLst>
              <a:ext uri="{FF2B5EF4-FFF2-40B4-BE49-F238E27FC236}">
                <a16:creationId xmlns:a16="http://schemas.microsoft.com/office/drawing/2014/main" id="{E3EF8826-F1C4-48DA-8DAB-F392F22ABC8B}"/>
              </a:ext>
            </a:extLst>
          </p:cNvPr>
          <p:cNvSpPr/>
          <p:nvPr/>
        </p:nvSpPr>
        <p:spPr>
          <a:xfrm>
            <a:off x="243585" y="2936460"/>
            <a:ext cx="720000" cy="720000"/>
          </a:xfrm>
          <a:prstGeom prst="ellipse">
            <a:avLst/>
          </a:prstGeom>
          <a:solidFill>
            <a:srgbClr val="C44100"/>
          </a:solidFill>
          <a:ln w="5715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9</a:t>
            </a:r>
          </a:p>
        </p:txBody>
      </p:sp>
      <p:sp>
        <p:nvSpPr>
          <p:cNvPr id="152" name="Rechthoek 151">
            <a:extLst>
              <a:ext uri="{FF2B5EF4-FFF2-40B4-BE49-F238E27FC236}">
                <a16:creationId xmlns:a16="http://schemas.microsoft.com/office/drawing/2014/main" id="{E38D2C40-F04D-45F2-AA29-B93414DCCC09}"/>
              </a:ext>
            </a:extLst>
          </p:cNvPr>
          <p:cNvSpPr/>
          <p:nvPr/>
        </p:nvSpPr>
        <p:spPr>
          <a:xfrm>
            <a:off x="592410" y="57994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3" name="Ovaal 152">
            <a:extLst>
              <a:ext uri="{FF2B5EF4-FFF2-40B4-BE49-F238E27FC236}">
                <a16:creationId xmlns:a16="http://schemas.microsoft.com/office/drawing/2014/main" id="{60CCE93B-CAE3-4751-8C69-74B887475E8F}"/>
              </a:ext>
            </a:extLst>
          </p:cNvPr>
          <p:cNvSpPr/>
          <p:nvPr/>
        </p:nvSpPr>
        <p:spPr>
          <a:xfrm>
            <a:off x="717360" y="72394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4" name="Rechthoek 153">
            <a:extLst>
              <a:ext uri="{FF2B5EF4-FFF2-40B4-BE49-F238E27FC236}">
                <a16:creationId xmlns:a16="http://schemas.microsoft.com/office/drawing/2014/main" id="{B6267D7A-AB46-4F31-8DFC-30D3FB9F5440}"/>
              </a:ext>
            </a:extLst>
          </p:cNvPr>
          <p:cNvSpPr/>
          <p:nvPr/>
        </p:nvSpPr>
        <p:spPr>
          <a:xfrm>
            <a:off x="1133460" y="57994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5" name="Ovaal 154">
            <a:extLst>
              <a:ext uri="{FF2B5EF4-FFF2-40B4-BE49-F238E27FC236}">
                <a16:creationId xmlns:a16="http://schemas.microsoft.com/office/drawing/2014/main" id="{3A6D8DA4-655E-4C73-8F05-8FEBB72AA117}"/>
              </a:ext>
            </a:extLst>
          </p:cNvPr>
          <p:cNvSpPr/>
          <p:nvPr/>
        </p:nvSpPr>
        <p:spPr>
          <a:xfrm>
            <a:off x="1277460" y="72394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6" name="Rechthoek 155">
            <a:extLst>
              <a:ext uri="{FF2B5EF4-FFF2-40B4-BE49-F238E27FC236}">
                <a16:creationId xmlns:a16="http://schemas.microsoft.com/office/drawing/2014/main" id="{FC08B1EE-0082-479F-B4E2-91466471C9CB}"/>
              </a:ext>
            </a:extLst>
          </p:cNvPr>
          <p:cNvSpPr/>
          <p:nvPr/>
        </p:nvSpPr>
        <p:spPr>
          <a:xfrm>
            <a:off x="1151490" y="221149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7" name="Ovaal 156">
            <a:extLst>
              <a:ext uri="{FF2B5EF4-FFF2-40B4-BE49-F238E27FC236}">
                <a16:creationId xmlns:a16="http://schemas.microsoft.com/office/drawing/2014/main" id="{E27F45CF-BFC5-4F63-A922-D73E3FAB24F6}"/>
              </a:ext>
            </a:extLst>
          </p:cNvPr>
          <p:cNvSpPr/>
          <p:nvPr/>
        </p:nvSpPr>
        <p:spPr>
          <a:xfrm>
            <a:off x="1295490" y="235549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8" name="Rechthoek 157">
            <a:extLst>
              <a:ext uri="{FF2B5EF4-FFF2-40B4-BE49-F238E27FC236}">
                <a16:creationId xmlns:a16="http://schemas.microsoft.com/office/drawing/2014/main" id="{17C4126D-F963-4E1D-8E5A-95249A841958}"/>
              </a:ext>
            </a:extLst>
          </p:cNvPr>
          <p:cNvSpPr/>
          <p:nvPr/>
        </p:nvSpPr>
        <p:spPr>
          <a:xfrm>
            <a:off x="2245740" y="220576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9" name="Ovaal 158">
            <a:extLst>
              <a:ext uri="{FF2B5EF4-FFF2-40B4-BE49-F238E27FC236}">
                <a16:creationId xmlns:a16="http://schemas.microsoft.com/office/drawing/2014/main" id="{D67F9DF7-6232-4011-B832-2041176A1CCF}"/>
              </a:ext>
            </a:extLst>
          </p:cNvPr>
          <p:cNvSpPr/>
          <p:nvPr/>
        </p:nvSpPr>
        <p:spPr>
          <a:xfrm>
            <a:off x="2404980" y="234976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0" name="Rechthoek 159">
            <a:extLst>
              <a:ext uri="{FF2B5EF4-FFF2-40B4-BE49-F238E27FC236}">
                <a16:creationId xmlns:a16="http://schemas.microsoft.com/office/drawing/2014/main" id="{20F3386F-19F9-4779-9CD9-32D9D8E83D37}"/>
              </a:ext>
            </a:extLst>
          </p:cNvPr>
          <p:cNvSpPr/>
          <p:nvPr/>
        </p:nvSpPr>
        <p:spPr>
          <a:xfrm>
            <a:off x="585570" y="221149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1" name="Ovaal 160">
            <a:extLst>
              <a:ext uri="{FF2B5EF4-FFF2-40B4-BE49-F238E27FC236}">
                <a16:creationId xmlns:a16="http://schemas.microsoft.com/office/drawing/2014/main" id="{39DEC9C5-8C6A-44E5-B119-AAB25293E0A0}"/>
              </a:ext>
            </a:extLst>
          </p:cNvPr>
          <p:cNvSpPr/>
          <p:nvPr/>
        </p:nvSpPr>
        <p:spPr>
          <a:xfrm>
            <a:off x="744810" y="235549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2" name="Rechthoek 161">
            <a:extLst>
              <a:ext uri="{FF2B5EF4-FFF2-40B4-BE49-F238E27FC236}">
                <a16:creationId xmlns:a16="http://schemas.microsoft.com/office/drawing/2014/main" id="{9266736E-A565-41F2-9D44-E73661A8CEC4}"/>
              </a:ext>
            </a:extLst>
          </p:cNvPr>
          <p:cNvSpPr/>
          <p:nvPr/>
        </p:nvSpPr>
        <p:spPr>
          <a:xfrm>
            <a:off x="2244420" y="381814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3" name="Ovaal 162">
            <a:extLst>
              <a:ext uri="{FF2B5EF4-FFF2-40B4-BE49-F238E27FC236}">
                <a16:creationId xmlns:a16="http://schemas.microsoft.com/office/drawing/2014/main" id="{3C082D1C-61E7-4E7C-9A7C-8E59EFA58C56}"/>
              </a:ext>
            </a:extLst>
          </p:cNvPr>
          <p:cNvSpPr/>
          <p:nvPr/>
        </p:nvSpPr>
        <p:spPr>
          <a:xfrm>
            <a:off x="2403660" y="396214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4" name="Rechthoek 163">
            <a:extLst>
              <a:ext uri="{FF2B5EF4-FFF2-40B4-BE49-F238E27FC236}">
                <a16:creationId xmlns:a16="http://schemas.microsoft.com/office/drawing/2014/main" id="{973B7CBE-BB86-45F7-93D4-BD7D2EC3436E}"/>
              </a:ext>
            </a:extLst>
          </p:cNvPr>
          <p:cNvSpPr/>
          <p:nvPr/>
        </p:nvSpPr>
        <p:spPr>
          <a:xfrm>
            <a:off x="1140810" y="3818145"/>
            <a:ext cx="50235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5" name="Ovaal 164">
            <a:extLst>
              <a:ext uri="{FF2B5EF4-FFF2-40B4-BE49-F238E27FC236}">
                <a16:creationId xmlns:a16="http://schemas.microsoft.com/office/drawing/2014/main" id="{119CD7F4-60E2-44FC-B525-684B6CBEC3E6}"/>
              </a:ext>
            </a:extLst>
          </p:cNvPr>
          <p:cNvSpPr/>
          <p:nvPr/>
        </p:nvSpPr>
        <p:spPr>
          <a:xfrm>
            <a:off x="1247160" y="396214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6" name="Rechthoek 165">
            <a:extLst>
              <a:ext uri="{FF2B5EF4-FFF2-40B4-BE49-F238E27FC236}">
                <a16:creationId xmlns:a16="http://schemas.microsoft.com/office/drawing/2014/main" id="{558B17CD-301E-49DE-96B1-FECBA73CEE06}"/>
              </a:ext>
            </a:extLst>
          </p:cNvPr>
          <p:cNvSpPr/>
          <p:nvPr/>
        </p:nvSpPr>
        <p:spPr>
          <a:xfrm>
            <a:off x="1663260" y="381814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7" name="Ovaal 166">
            <a:extLst>
              <a:ext uri="{FF2B5EF4-FFF2-40B4-BE49-F238E27FC236}">
                <a16:creationId xmlns:a16="http://schemas.microsoft.com/office/drawing/2014/main" id="{E5A08742-A0D7-4AA2-92B6-5C467034F109}"/>
              </a:ext>
            </a:extLst>
          </p:cNvPr>
          <p:cNvSpPr/>
          <p:nvPr/>
        </p:nvSpPr>
        <p:spPr>
          <a:xfrm>
            <a:off x="1807260" y="396214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8" name="Rechthoek 167">
            <a:extLst>
              <a:ext uri="{FF2B5EF4-FFF2-40B4-BE49-F238E27FC236}">
                <a16:creationId xmlns:a16="http://schemas.microsoft.com/office/drawing/2014/main" id="{1838D8C9-30B7-4C05-BD29-1BBAA2980C97}"/>
              </a:ext>
            </a:extLst>
          </p:cNvPr>
          <p:cNvSpPr/>
          <p:nvPr/>
        </p:nvSpPr>
        <p:spPr>
          <a:xfrm>
            <a:off x="585570" y="1667370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69" name="Ovaal 168">
            <a:extLst>
              <a:ext uri="{FF2B5EF4-FFF2-40B4-BE49-F238E27FC236}">
                <a16:creationId xmlns:a16="http://schemas.microsoft.com/office/drawing/2014/main" id="{0840AE9C-EF9E-4B9B-BB02-EB7C0880253C}"/>
              </a:ext>
            </a:extLst>
          </p:cNvPr>
          <p:cNvSpPr/>
          <p:nvPr/>
        </p:nvSpPr>
        <p:spPr>
          <a:xfrm>
            <a:off x="729570" y="1811370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0" name="Rechthoek 169">
            <a:extLst>
              <a:ext uri="{FF2B5EF4-FFF2-40B4-BE49-F238E27FC236}">
                <a16:creationId xmlns:a16="http://schemas.microsoft.com/office/drawing/2014/main" id="{F4604BEC-859F-435E-8AB2-518A86FB1438}"/>
              </a:ext>
            </a:extLst>
          </p:cNvPr>
          <p:cNvSpPr/>
          <p:nvPr/>
        </p:nvSpPr>
        <p:spPr>
          <a:xfrm>
            <a:off x="2246220" y="110572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1" name="Ovaal 170">
            <a:extLst>
              <a:ext uri="{FF2B5EF4-FFF2-40B4-BE49-F238E27FC236}">
                <a16:creationId xmlns:a16="http://schemas.microsoft.com/office/drawing/2014/main" id="{6794FAE7-8745-4AFC-8644-24F70C318C6A}"/>
              </a:ext>
            </a:extLst>
          </p:cNvPr>
          <p:cNvSpPr/>
          <p:nvPr/>
        </p:nvSpPr>
        <p:spPr>
          <a:xfrm>
            <a:off x="2405460" y="124972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2" name="Rechthoek 171">
            <a:extLst>
              <a:ext uri="{FF2B5EF4-FFF2-40B4-BE49-F238E27FC236}">
                <a16:creationId xmlns:a16="http://schemas.microsoft.com/office/drawing/2014/main" id="{5A450CCE-949A-44FF-92C7-C3F521AF878B}"/>
              </a:ext>
            </a:extLst>
          </p:cNvPr>
          <p:cNvSpPr/>
          <p:nvPr/>
        </p:nvSpPr>
        <p:spPr>
          <a:xfrm>
            <a:off x="2246220" y="1650675"/>
            <a:ext cx="540000" cy="540000"/>
          </a:xfrm>
          <a:prstGeom prst="rect">
            <a:avLst/>
          </a:prstGeom>
          <a:solidFill>
            <a:srgbClr val="C44100"/>
          </a:solidFill>
          <a:ln w="38100"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3" name="Ovaal 172">
            <a:extLst>
              <a:ext uri="{FF2B5EF4-FFF2-40B4-BE49-F238E27FC236}">
                <a16:creationId xmlns:a16="http://schemas.microsoft.com/office/drawing/2014/main" id="{4BBAA62A-3E4A-45A7-9C9F-8E1DC6732245}"/>
              </a:ext>
            </a:extLst>
          </p:cNvPr>
          <p:cNvSpPr/>
          <p:nvPr/>
        </p:nvSpPr>
        <p:spPr>
          <a:xfrm>
            <a:off x="2405460" y="1794675"/>
            <a:ext cx="252000" cy="252000"/>
          </a:xfrm>
          <a:prstGeom prst="ellipse">
            <a:avLst/>
          </a:prstGeom>
          <a:solidFill>
            <a:srgbClr val="6C2E00"/>
          </a:solidFill>
          <a:ln>
            <a:solidFill>
              <a:srgbClr val="6C2E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6" name="Rechthoek 175">
            <a:extLst>
              <a:ext uri="{FF2B5EF4-FFF2-40B4-BE49-F238E27FC236}">
                <a16:creationId xmlns:a16="http://schemas.microsoft.com/office/drawing/2014/main" id="{8611E94D-A8FE-468D-883B-AFEC39759539}"/>
              </a:ext>
            </a:extLst>
          </p:cNvPr>
          <p:cNvSpPr/>
          <p:nvPr/>
        </p:nvSpPr>
        <p:spPr>
          <a:xfrm>
            <a:off x="5127600" y="51519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7" name="Ovaal 176">
            <a:extLst>
              <a:ext uri="{FF2B5EF4-FFF2-40B4-BE49-F238E27FC236}">
                <a16:creationId xmlns:a16="http://schemas.microsoft.com/office/drawing/2014/main" id="{1E6901F1-8981-4392-A4C2-1DADF81D1C46}"/>
              </a:ext>
            </a:extLst>
          </p:cNvPr>
          <p:cNvSpPr/>
          <p:nvPr/>
        </p:nvSpPr>
        <p:spPr>
          <a:xfrm>
            <a:off x="5271600" y="65919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8" name="Rechthoek 177">
            <a:extLst>
              <a:ext uri="{FF2B5EF4-FFF2-40B4-BE49-F238E27FC236}">
                <a16:creationId xmlns:a16="http://schemas.microsoft.com/office/drawing/2014/main" id="{7C538A93-48D6-474F-91A5-9AE380A66242}"/>
              </a:ext>
            </a:extLst>
          </p:cNvPr>
          <p:cNvSpPr/>
          <p:nvPr/>
        </p:nvSpPr>
        <p:spPr>
          <a:xfrm>
            <a:off x="5687700" y="51519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9" name="Ovaal 178">
            <a:extLst>
              <a:ext uri="{FF2B5EF4-FFF2-40B4-BE49-F238E27FC236}">
                <a16:creationId xmlns:a16="http://schemas.microsoft.com/office/drawing/2014/main" id="{A3A434C2-341A-4B67-B802-C7BB8A9EEC11}"/>
              </a:ext>
            </a:extLst>
          </p:cNvPr>
          <p:cNvSpPr/>
          <p:nvPr/>
        </p:nvSpPr>
        <p:spPr>
          <a:xfrm>
            <a:off x="5831700" y="65919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0" name="Rechthoek 179">
            <a:extLst>
              <a:ext uri="{FF2B5EF4-FFF2-40B4-BE49-F238E27FC236}">
                <a16:creationId xmlns:a16="http://schemas.microsoft.com/office/drawing/2014/main" id="{CF546863-CA5F-4EE0-B48F-2AA72C8EBD19}"/>
              </a:ext>
            </a:extLst>
          </p:cNvPr>
          <p:cNvSpPr/>
          <p:nvPr/>
        </p:nvSpPr>
        <p:spPr>
          <a:xfrm>
            <a:off x="4029030" y="1057665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1" name="Ovaal 180">
            <a:extLst>
              <a:ext uri="{FF2B5EF4-FFF2-40B4-BE49-F238E27FC236}">
                <a16:creationId xmlns:a16="http://schemas.microsoft.com/office/drawing/2014/main" id="{3A230E0D-9B3F-4BFB-A6FC-A4D4A609997B}"/>
              </a:ext>
            </a:extLst>
          </p:cNvPr>
          <p:cNvSpPr/>
          <p:nvPr/>
        </p:nvSpPr>
        <p:spPr>
          <a:xfrm>
            <a:off x="4173030" y="1201665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4" name="Rechthoek 183">
            <a:extLst>
              <a:ext uri="{FF2B5EF4-FFF2-40B4-BE49-F238E27FC236}">
                <a16:creationId xmlns:a16="http://schemas.microsoft.com/office/drawing/2014/main" id="{F6434432-E20F-439C-B9BD-DBCD7AD9469C}"/>
              </a:ext>
            </a:extLst>
          </p:cNvPr>
          <p:cNvSpPr/>
          <p:nvPr/>
        </p:nvSpPr>
        <p:spPr>
          <a:xfrm>
            <a:off x="5690220" y="267339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5" name="Ovaal 184">
            <a:extLst>
              <a:ext uri="{FF2B5EF4-FFF2-40B4-BE49-F238E27FC236}">
                <a16:creationId xmlns:a16="http://schemas.microsoft.com/office/drawing/2014/main" id="{3F523DDC-8B57-4956-8C77-0A3172DFDE67}"/>
              </a:ext>
            </a:extLst>
          </p:cNvPr>
          <p:cNvSpPr/>
          <p:nvPr/>
        </p:nvSpPr>
        <p:spPr>
          <a:xfrm>
            <a:off x="5834220" y="281739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6" name="Rechthoek 185">
            <a:extLst>
              <a:ext uri="{FF2B5EF4-FFF2-40B4-BE49-F238E27FC236}">
                <a16:creationId xmlns:a16="http://schemas.microsoft.com/office/drawing/2014/main" id="{6B10BA05-1027-4E87-B875-B96939570273}"/>
              </a:ext>
            </a:extLst>
          </p:cNvPr>
          <p:cNvSpPr/>
          <p:nvPr/>
        </p:nvSpPr>
        <p:spPr>
          <a:xfrm>
            <a:off x="5690220" y="321339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7" name="Ovaal 186">
            <a:extLst>
              <a:ext uri="{FF2B5EF4-FFF2-40B4-BE49-F238E27FC236}">
                <a16:creationId xmlns:a16="http://schemas.microsoft.com/office/drawing/2014/main" id="{3AB82501-4574-4034-8507-A99DA78025B2}"/>
              </a:ext>
            </a:extLst>
          </p:cNvPr>
          <p:cNvSpPr/>
          <p:nvPr/>
        </p:nvSpPr>
        <p:spPr>
          <a:xfrm>
            <a:off x="5834220" y="335739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8" name="Rechthoek 187">
            <a:extLst>
              <a:ext uri="{FF2B5EF4-FFF2-40B4-BE49-F238E27FC236}">
                <a16:creationId xmlns:a16="http://schemas.microsoft.com/office/drawing/2014/main" id="{E8480AF9-A038-45FD-9F03-E8E91731AE5A}"/>
              </a:ext>
            </a:extLst>
          </p:cNvPr>
          <p:cNvSpPr/>
          <p:nvPr/>
        </p:nvSpPr>
        <p:spPr>
          <a:xfrm>
            <a:off x="4029030" y="375339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9" name="Ovaal 188">
            <a:extLst>
              <a:ext uri="{FF2B5EF4-FFF2-40B4-BE49-F238E27FC236}">
                <a16:creationId xmlns:a16="http://schemas.microsoft.com/office/drawing/2014/main" id="{D29D7698-0BDB-402E-96C9-DB46A115D10A}"/>
              </a:ext>
            </a:extLst>
          </p:cNvPr>
          <p:cNvSpPr/>
          <p:nvPr/>
        </p:nvSpPr>
        <p:spPr>
          <a:xfrm>
            <a:off x="4157970" y="389739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0" name="Ovaal 189">
            <a:extLst>
              <a:ext uri="{FF2B5EF4-FFF2-40B4-BE49-F238E27FC236}">
                <a16:creationId xmlns:a16="http://schemas.microsoft.com/office/drawing/2014/main" id="{EF44A73A-F590-44E8-A632-ECCDA5AEA5BA}"/>
              </a:ext>
            </a:extLst>
          </p:cNvPr>
          <p:cNvSpPr/>
          <p:nvPr/>
        </p:nvSpPr>
        <p:spPr>
          <a:xfrm>
            <a:off x="4787790" y="2876100"/>
            <a:ext cx="720000" cy="720000"/>
          </a:xfrm>
          <a:prstGeom prst="ellipse">
            <a:avLst/>
          </a:prstGeom>
          <a:solidFill>
            <a:schemeClr val="bg1">
              <a:lumMod val="7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40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0</a:t>
            </a:r>
          </a:p>
        </p:txBody>
      </p:sp>
      <p:sp>
        <p:nvSpPr>
          <p:cNvPr id="191" name="Rechthoek 190">
            <a:extLst>
              <a:ext uri="{FF2B5EF4-FFF2-40B4-BE49-F238E27FC236}">
                <a16:creationId xmlns:a16="http://schemas.microsoft.com/office/drawing/2014/main" id="{FB0D845A-7BD3-4A9F-A025-E75D87B96224}"/>
              </a:ext>
            </a:extLst>
          </p:cNvPr>
          <p:cNvSpPr/>
          <p:nvPr/>
        </p:nvSpPr>
        <p:spPr>
          <a:xfrm>
            <a:off x="4016820" y="51519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2" name="Ovaal 191">
            <a:extLst>
              <a:ext uri="{FF2B5EF4-FFF2-40B4-BE49-F238E27FC236}">
                <a16:creationId xmlns:a16="http://schemas.microsoft.com/office/drawing/2014/main" id="{2BA05E98-02FC-4D25-87DB-7561115ED900}"/>
              </a:ext>
            </a:extLst>
          </p:cNvPr>
          <p:cNvSpPr/>
          <p:nvPr/>
        </p:nvSpPr>
        <p:spPr>
          <a:xfrm>
            <a:off x="4160820" y="65919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3" name="Rechthoek 192">
            <a:extLst>
              <a:ext uri="{FF2B5EF4-FFF2-40B4-BE49-F238E27FC236}">
                <a16:creationId xmlns:a16="http://schemas.microsoft.com/office/drawing/2014/main" id="{7339B7AC-076C-454E-BA70-86BE1933FCC5}"/>
              </a:ext>
            </a:extLst>
          </p:cNvPr>
          <p:cNvSpPr/>
          <p:nvPr/>
        </p:nvSpPr>
        <p:spPr>
          <a:xfrm>
            <a:off x="4576920" y="51519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4" name="Ovaal 193">
            <a:extLst>
              <a:ext uri="{FF2B5EF4-FFF2-40B4-BE49-F238E27FC236}">
                <a16:creationId xmlns:a16="http://schemas.microsoft.com/office/drawing/2014/main" id="{FA3D9DA9-63E7-4641-9045-A10524C3E9CE}"/>
              </a:ext>
            </a:extLst>
          </p:cNvPr>
          <p:cNvSpPr/>
          <p:nvPr/>
        </p:nvSpPr>
        <p:spPr>
          <a:xfrm>
            <a:off x="4720920" y="65919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7" name="Rechthoek 196">
            <a:extLst>
              <a:ext uri="{FF2B5EF4-FFF2-40B4-BE49-F238E27FC236}">
                <a16:creationId xmlns:a16="http://schemas.microsoft.com/office/drawing/2014/main" id="{3CBDA66E-493A-49A6-8CA5-E586CBA46722}"/>
              </a:ext>
            </a:extLst>
          </p:cNvPr>
          <p:cNvSpPr/>
          <p:nvPr/>
        </p:nvSpPr>
        <p:spPr>
          <a:xfrm>
            <a:off x="5689200" y="215625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8" name="Ovaal 197">
            <a:extLst>
              <a:ext uri="{FF2B5EF4-FFF2-40B4-BE49-F238E27FC236}">
                <a16:creationId xmlns:a16="http://schemas.microsoft.com/office/drawing/2014/main" id="{9CFFD509-DA77-40E5-8816-4E323C35FB42}"/>
              </a:ext>
            </a:extLst>
          </p:cNvPr>
          <p:cNvSpPr/>
          <p:nvPr/>
        </p:nvSpPr>
        <p:spPr>
          <a:xfrm>
            <a:off x="5833200" y="228501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9" name="Rechthoek 198">
            <a:extLst>
              <a:ext uri="{FF2B5EF4-FFF2-40B4-BE49-F238E27FC236}">
                <a16:creationId xmlns:a16="http://schemas.microsoft.com/office/drawing/2014/main" id="{AA46C218-D77D-475A-996C-D29BDB66362D}"/>
              </a:ext>
            </a:extLst>
          </p:cNvPr>
          <p:cNvSpPr/>
          <p:nvPr/>
        </p:nvSpPr>
        <p:spPr>
          <a:xfrm>
            <a:off x="4029030" y="214674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0" name="Ovaal 199">
            <a:extLst>
              <a:ext uri="{FF2B5EF4-FFF2-40B4-BE49-F238E27FC236}">
                <a16:creationId xmlns:a16="http://schemas.microsoft.com/office/drawing/2014/main" id="{A4B2DD0E-CCCF-4FCA-85EE-B4F852809811}"/>
              </a:ext>
            </a:extLst>
          </p:cNvPr>
          <p:cNvSpPr/>
          <p:nvPr/>
        </p:nvSpPr>
        <p:spPr>
          <a:xfrm>
            <a:off x="4173030" y="229074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1" name="Rechthoek 200">
            <a:extLst>
              <a:ext uri="{FF2B5EF4-FFF2-40B4-BE49-F238E27FC236}">
                <a16:creationId xmlns:a16="http://schemas.microsoft.com/office/drawing/2014/main" id="{8C9FC26E-B291-42E7-84AA-71F2362662A2}"/>
              </a:ext>
            </a:extLst>
          </p:cNvPr>
          <p:cNvSpPr/>
          <p:nvPr/>
        </p:nvSpPr>
        <p:spPr>
          <a:xfrm>
            <a:off x="5687880" y="375339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2" name="Ovaal 201">
            <a:extLst>
              <a:ext uri="{FF2B5EF4-FFF2-40B4-BE49-F238E27FC236}">
                <a16:creationId xmlns:a16="http://schemas.microsoft.com/office/drawing/2014/main" id="{73FDBA22-E4BD-4E8F-8D23-2BBF65E7CFD0}"/>
              </a:ext>
            </a:extLst>
          </p:cNvPr>
          <p:cNvSpPr/>
          <p:nvPr/>
        </p:nvSpPr>
        <p:spPr>
          <a:xfrm>
            <a:off x="5831880" y="389739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3" name="Rechthoek 202">
            <a:extLst>
              <a:ext uri="{FF2B5EF4-FFF2-40B4-BE49-F238E27FC236}">
                <a16:creationId xmlns:a16="http://schemas.microsoft.com/office/drawing/2014/main" id="{7FE5359C-1049-4B73-904D-AF138E368656}"/>
              </a:ext>
            </a:extLst>
          </p:cNvPr>
          <p:cNvSpPr/>
          <p:nvPr/>
        </p:nvSpPr>
        <p:spPr>
          <a:xfrm>
            <a:off x="4553970" y="3753390"/>
            <a:ext cx="54789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4" name="Ovaal 203">
            <a:extLst>
              <a:ext uri="{FF2B5EF4-FFF2-40B4-BE49-F238E27FC236}">
                <a16:creationId xmlns:a16="http://schemas.microsoft.com/office/drawing/2014/main" id="{3A70B249-6EBC-42E4-A4D3-D08B10CBA993}"/>
              </a:ext>
            </a:extLst>
          </p:cNvPr>
          <p:cNvSpPr/>
          <p:nvPr/>
        </p:nvSpPr>
        <p:spPr>
          <a:xfrm>
            <a:off x="4705860" y="389739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5" name="Rechthoek 204">
            <a:extLst>
              <a:ext uri="{FF2B5EF4-FFF2-40B4-BE49-F238E27FC236}">
                <a16:creationId xmlns:a16="http://schemas.microsoft.com/office/drawing/2014/main" id="{3AF2609C-591E-4353-AE63-24112ECA51E8}"/>
              </a:ext>
            </a:extLst>
          </p:cNvPr>
          <p:cNvSpPr/>
          <p:nvPr/>
        </p:nvSpPr>
        <p:spPr>
          <a:xfrm>
            <a:off x="5121960" y="3753390"/>
            <a:ext cx="56358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6" name="Ovaal 205">
            <a:extLst>
              <a:ext uri="{FF2B5EF4-FFF2-40B4-BE49-F238E27FC236}">
                <a16:creationId xmlns:a16="http://schemas.microsoft.com/office/drawing/2014/main" id="{D44DA07E-036D-4BE8-8FB9-193814AD42BE}"/>
              </a:ext>
            </a:extLst>
          </p:cNvPr>
          <p:cNvSpPr/>
          <p:nvPr/>
        </p:nvSpPr>
        <p:spPr>
          <a:xfrm>
            <a:off x="5265960" y="389739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7" name="Rechthoek 206">
            <a:extLst>
              <a:ext uri="{FF2B5EF4-FFF2-40B4-BE49-F238E27FC236}">
                <a16:creationId xmlns:a16="http://schemas.microsoft.com/office/drawing/2014/main" id="{219FDC5B-089D-4DE6-82E6-DE0D79D84BF5}"/>
              </a:ext>
            </a:extLst>
          </p:cNvPr>
          <p:cNvSpPr/>
          <p:nvPr/>
        </p:nvSpPr>
        <p:spPr>
          <a:xfrm>
            <a:off x="4029030" y="1602615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8" name="Ovaal 207">
            <a:extLst>
              <a:ext uri="{FF2B5EF4-FFF2-40B4-BE49-F238E27FC236}">
                <a16:creationId xmlns:a16="http://schemas.microsoft.com/office/drawing/2014/main" id="{EE87D771-2462-49B2-B750-FB98D581E5A9}"/>
              </a:ext>
            </a:extLst>
          </p:cNvPr>
          <p:cNvSpPr/>
          <p:nvPr/>
        </p:nvSpPr>
        <p:spPr>
          <a:xfrm>
            <a:off x="4173030" y="1746615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9" name="Rechthoek 208">
            <a:extLst>
              <a:ext uri="{FF2B5EF4-FFF2-40B4-BE49-F238E27FC236}">
                <a16:creationId xmlns:a16="http://schemas.microsoft.com/office/drawing/2014/main" id="{05F9603B-34C9-4D9B-B6A7-3F21C6F421E5}"/>
              </a:ext>
            </a:extLst>
          </p:cNvPr>
          <p:cNvSpPr/>
          <p:nvPr/>
        </p:nvSpPr>
        <p:spPr>
          <a:xfrm>
            <a:off x="4029030" y="2671935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0" name="Ovaal 209">
            <a:extLst>
              <a:ext uri="{FF2B5EF4-FFF2-40B4-BE49-F238E27FC236}">
                <a16:creationId xmlns:a16="http://schemas.microsoft.com/office/drawing/2014/main" id="{8665A148-068E-42AC-872D-FEC261AAB6C0}"/>
              </a:ext>
            </a:extLst>
          </p:cNvPr>
          <p:cNvSpPr/>
          <p:nvPr/>
        </p:nvSpPr>
        <p:spPr>
          <a:xfrm>
            <a:off x="4173030" y="2815935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1" name="Rechthoek 210">
            <a:extLst>
              <a:ext uri="{FF2B5EF4-FFF2-40B4-BE49-F238E27FC236}">
                <a16:creationId xmlns:a16="http://schemas.microsoft.com/office/drawing/2014/main" id="{BA83DC86-B8B8-4F8B-9CF0-DE409047C25C}"/>
              </a:ext>
            </a:extLst>
          </p:cNvPr>
          <p:cNvSpPr/>
          <p:nvPr/>
        </p:nvSpPr>
        <p:spPr>
          <a:xfrm>
            <a:off x="4029030" y="3216885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2" name="Ovaal 211">
            <a:extLst>
              <a:ext uri="{FF2B5EF4-FFF2-40B4-BE49-F238E27FC236}">
                <a16:creationId xmlns:a16="http://schemas.microsoft.com/office/drawing/2014/main" id="{8D4365D7-7B7C-4C4A-9C41-699A90D5593E}"/>
              </a:ext>
            </a:extLst>
          </p:cNvPr>
          <p:cNvSpPr/>
          <p:nvPr/>
        </p:nvSpPr>
        <p:spPr>
          <a:xfrm>
            <a:off x="4173030" y="3360885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3" name="Rechthoek 212">
            <a:extLst>
              <a:ext uri="{FF2B5EF4-FFF2-40B4-BE49-F238E27FC236}">
                <a16:creationId xmlns:a16="http://schemas.microsoft.com/office/drawing/2014/main" id="{07B0A2E8-D609-4536-AAAA-0888BE4D4682}"/>
              </a:ext>
            </a:extLst>
          </p:cNvPr>
          <p:cNvSpPr/>
          <p:nvPr/>
        </p:nvSpPr>
        <p:spPr>
          <a:xfrm>
            <a:off x="5687700" y="105570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4" name="Ovaal 213">
            <a:extLst>
              <a:ext uri="{FF2B5EF4-FFF2-40B4-BE49-F238E27FC236}">
                <a16:creationId xmlns:a16="http://schemas.microsoft.com/office/drawing/2014/main" id="{2A030DC8-89CF-46B1-9AA4-EE15C8E787BB}"/>
              </a:ext>
            </a:extLst>
          </p:cNvPr>
          <p:cNvSpPr/>
          <p:nvPr/>
        </p:nvSpPr>
        <p:spPr>
          <a:xfrm>
            <a:off x="5831700" y="119970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5" name="Rechthoek 214">
            <a:extLst>
              <a:ext uri="{FF2B5EF4-FFF2-40B4-BE49-F238E27FC236}">
                <a16:creationId xmlns:a16="http://schemas.microsoft.com/office/drawing/2014/main" id="{D5B695EF-3D10-403E-ADFC-FAD0FCC72DEF}"/>
              </a:ext>
            </a:extLst>
          </p:cNvPr>
          <p:cNvSpPr/>
          <p:nvPr/>
        </p:nvSpPr>
        <p:spPr>
          <a:xfrm>
            <a:off x="5687700" y="1595700"/>
            <a:ext cx="540000" cy="540000"/>
          </a:xfrm>
          <a:prstGeom prst="rect">
            <a:avLst/>
          </a:prstGeom>
          <a:solidFill>
            <a:schemeClr val="bg1"/>
          </a:solidFill>
          <a:ln w="381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6" name="Ovaal 215">
            <a:extLst>
              <a:ext uri="{FF2B5EF4-FFF2-40B4-BE49-F238E27FC236}">
                <a16:creationId xmlns:a16="http://schemas.microsoft.com/office/drawing/2014/main" id="{B5F33229-9036-4D66-A243-E85213713054}"/>
              </a:ext>
            </a:extLst>
          </p:cNvPr>
          <p:cNvSpPr/>
          <p:nvPr/>
        </p:nvSpPr>
        <p:spPr>
          <a:xfrm>
            <a:off x="5831700" y="1739700"/>
            <a:ext cx="252000" cy="2520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00761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9CF1A417-02FF-4507-A117-4FC9EA9F3BCE}"/>
              </a:ext>
            </a:extLst>
          </p:cNvPr>
          <p:cNvGraphicFramePr>
            <a:graphicFrameLocks noGrp="1"/>
          </p:cNvGraphicFramePr>
          <p:nvPr/>
        </p:nvGraphicFramePr>
        <p:xfrm>
          <a:off x="204715" y="150125"/>
          <a:ext cx="6482686" cy="9648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51381">
                  <a:extLst>
                    <a:ext uri="{9D8B030D-6E8A-4147-A177-3AD203B41FA5}">
                      <a16:colId xmlns:a16="http://schemas.microsoft.com/office/drawing/2014/main" val="1848429814"/>
                    </a:ext>
                  </a:extLst>
                </a:gridCol>
                <a:gridCol w="4831305">
                  <a:extLst>
                    <a:ext uri="{9D8B030D-6E8A-4147-A177-3AD203B41FA5}">
                      <a16:colId xmlns:a16="http://schemas.microsoft.com/office/drawing/2014/main" val="2427180740"/>
                    </a:ext>
                  </a:extLst>
                </a:gridCol>
              </a:tblGrid>
              <a:tr h="1608161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8858935"/>
                  </a:ext>
                </a:extLst>
              </a:tr>
              <a:tr h="1608161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0674678"/>
                  </a:ext>
                </a:extLst>
              </a:tr>
              <a:tr h="1608161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673030"/>
                  </a:ext>
                </a:extLst>
              </a:tr>
              <a:tr h="1608161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4517980"/>
                  </a:ext>
                </a:extLst>
              </a:tr>
              <a:tr h="1608161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7102457"/>
                  </a:ext>
                </a:extLst>
              </a:tr>
              <a:tr h="1608161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3716120"/>
                  </a:ext>
                </a:extLst>
              </a:tr>
            </a:tbl>
          </a:graphicData>
        </a:graphic>
      </p:graphicFrame>
      <p:pic>
        <p:nvPicPr>
          <p:cNvPr id="1026" name="Picture 2" descr="Afbeeldingsresultaat voor picto haar kammen">
            <a:extLst>
              <a:ext uri="{FF2B5EF4-FFF2-40B4-BE49-F238E27FC236}">
                <a16:creationId xmlns:a16="http://schemas.microsoft.com/office/drawing/2014/main" id="{0DE1CCE5-077C-4BB5-905F-8ED4C155E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" y="23201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sresultaat voor picto haar wassen">
            <a:extLst>
              <a:ext uri="{FF2B5EF4-FFF2-40B4-BE49-F238E27FC236}">
                <a16:creationId xmlns:a16="http://schemas.microsoft.com/office/drawing/2014/main" id="{D8B0A5B1-0958-44CF-B3D3-875C186B5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" y="184465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fbeeldingsresultaat voor picto haar wassen">
            <a:extLst>
              <a:ext uri="{FF2B5EF4-FFF2-40B4-BE49-F238E27FC236}">
                <a16:creationId xmlns:a16="http://schemas.microsoft.com/office/drawing/2014/main" id="{E7D54564-4597-43A1-8921-1D3674189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" y="345729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fbeeldingsresultaat voor picto haar knippen">
            <a:extLst>
              <a:ext uri="{FF2B5EF4-FFF2-40B4-BE49-F238E27FC236}">
                <a16:creationId xmlns:a16="http://schemas.microsoft.com/office/drawing/2014/main" id="{4826CCE6-6F13-4446-8821-8CA63AEC8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" y="506993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fbeeldingsresultaat voor picto make up">
            <a:extLst>
              <a:ext uri="{FF2B5EF4-FFF2-40B4-BE49-F238E27FC236}">
                <a16:creationId xmlns:a16="http://schemas.microsoft.com/office/drawing/2014/main" id="{88D90BB5-5C8A-402F-A767-367A9E5556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" y="6682571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fbeeldingsresultaat voor picto parfum">
            <a:extLst>
              <a:ext uri="{FF2B5EF4-FFF2-40B4-BE49-F238E27FC236}">
                <a16:creationId xmlns:a16="http://schemas.microsoft.com/office/drawing/2014/main" id="{D2C288DB-01FB-4C13-BEA2-DDEF19F673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005" y="8281563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Tekstvak 29">
            <a:extLst>
              <a:ext uri="{FF2B5EF4-FFF2-40B4-BE49-F238E27FC236}">
                <a16:creationId xmlns:a16="http://schemas.microsoft.com/office/drawing/2014/main" id="{9A6AC36E-DA02-4469-8133-7B912D25395A}"/>
              </a:ext>
            </a:extLst>
          </p:cNvPr>
          <p:cNvSpPr txBox="1"/>
          <p:nvPr/>
        </p:nvSpPr>
        <p:spPr>
          <a:xfrm>
            <a:off x="5732059" y="286988"/>
            <a:ext cx="90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>
                <a:latin typeface="Arial Rounded MT Bold" panose="020F0704030504030204" pitchFamily="34" charset="0"/>
              </a:rPr>
              <a:t>1</a:t>
            </a:r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F2219439-1451-4836-B883-045EFEA86391}"/>
              </a:ext>
            </a:extLst>
          </p:cNvPr>
          <p:cNvSpPr txBox="1"/>
          <p:nvPr/>
        </p:nvSpPr>
        <p:spPr>
          <a:xfrm>
            <a:off x="5728517" y="1899628"/>
            <a:ext cx="90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>
                <a:latin typeface="Arial Rounded MT Bold" panose="020F0704030504030204" pitchFamily="34" charset="0"/>
              </a:rPr>
              <a:t>3</a:t>
            </a:r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9E435833-E3C0-47E9-A954-6733679420F3}"/>
              </a:ext>
            </a:extLst>
          </p:cNvPr>
          <p:cNvSpPr txBox="1"/>
          <p:nvPr/>
        </p:nvSpPr>
        <p:spPr>
          <a:xfrm>
            <a:off x="5732059" y="3515571"/>
            <a:ext cx="90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>
                <a:latin typeface="Arial Rounded MT Bold" panose="020F0704030504030204" pitchFamily="34" charset="0"/>
              </a:rPr>
              <a:t>2</a:t>
            </a:r>
          </a:p>
        </p:txBody>
      </p:sp>
      <p:sp>
        <p:nvSpPr>
          <p:cNvPr id="40" name="Tekstvak 39">
            <a:extLst>
              <a:ext uri="{FF2B5EF4-FFF2-40B4-BE49-F238E27FC236}">
                <a16:creationId xmlns:a16="http://schemas.microsoft.com/office/drawing/2014/main" id="{61367156-65FA-46E2-A689-8FFFCAD63785}"/>
              </a:ext>
            </a:extLst>
          </p:cNvPr>
          <p:cNvSpPr txBox="1"/>
          <p:nvPr/>
        </p:nvSpPr>
        <p:spPr>
          <a:xfrm>
            <a:off x="5728517" y="5128211"/>
            <a:ext cx="90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>
                <a:latin typeface="Arial Rounded MT Bold" panose="020F0704030504030204" pitchFamily="34" charset="0"/>
              </a:rPr>
              <a:t>6</a:t>
            </a:r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69965066-6274-4618-8590-3686F8BC2C7F}"/>
              </a:ext>
            </a:extLst>
          </p:cNvPr>
          <p:cNvSpPr txBox="1"/>
          <p:nvPr/>
        </p:nvSpPr>
        <p:spPr>
          <a:xfrm>
            <a:off x="5728517" y="6740851"/>
            <a:ext cx="90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>
                <a:latin typeface="Arial Rounded MT Bold" panose="020F0704030504030204" pitchFamily="34" charset="0"/>
              </a:rPr>
              <a:t>5</a:t>
            </a:r>
          </a:p>
        </p:txBody>
      </p:sp>
      <p:sp>
        <p:nvSpPr>
          <p:cNvPr id="42" name="Tekstvak 41">
            <a:extLst>
              <a:ext uri="{FF2B5EF4-FFF2-40B4-BE49-F238E27FC236}">
                <a16:creationId xmlns:a16="http://schemas.microsoft.com/office/drawing/2014/main" id="{34E618FC-9119-42E7-A6AB-DF9DCAC0DB5C}"/>
              </a:ext>
            </a:extLst>
          </p:cNvPr>
          <p:cNvSpPr txBox="1"/>
          <p:nvPr/>
        </p:nvSpPr>
        <p:spPr>
          <a:xfrm>
            <a:off x="5731800" y="8339843"/>
            <a:ext cx="9075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8000" dirty="0">
                <a:latin typeface="Arial Rounded MT Bold" panose="020F0704030504030204" pitchFamily="34" charset="0"/>
              </a:rPr>
              <a:t>4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AE1AA0D6-BD25-4E2B-B41B-026884367DB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83" y="882290"/>
            <a:ext cx="2160000" cy="225303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F1B8F1EF-AB50-47BD-8C42-992E9515D0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83" y="4150600"/>
            <a:ext cx="2160000" cy="225303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71163FB-CBF6-466B-B1C0-5ED4A541828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83" y="2568142"/>
            <a:ext cx="2160000" cy="225303"/>
          </a:xfrm>
          <a:prstGeom prst="rect">
            <a:avLst/>
          </a:prstGeom>
        </p:spPr>
      </p:pic>
      <p:pic>
        <p:nvPicPr>
          <p:cNvPr id="14" name="Afbeelding 13" descr="Afbeelding met object&#10;&#10;Automatisch gegenereerde beschrijving">
            <a:extLst>
              <a:ext uri="{FF2B5EF4-FFF2-40B4-BE49-F238E27FC236}">
                <a16:creationId xmlns:a16="http://schemas.microsoft.com/office/drawing/2014/main" id="{E855794E-7D4D-4752-A3C6-CB61ACD3493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83" y="8888710"/>
            <a:ext cx="2160000" cy="225303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13EA7E8A-9979-464C-87E3-D4F878047C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83" y="7310344"/>
            <a:ext cx="2160000" cy="225303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DF93CEFF-0F74-4766-ADE6-DD8C0B825B7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683" y="5777503"/>
            <a:ext cx="2160000" cy="225303"/>
          </a:xfrm>
          <a:prstGeom prst="rect">
            <a:avLst/>
          </a:prstGeom>
        </p:spPr>
      </p:pic>
      <p:pic>
        <p:nvPicPr>
          <p:cNvPr id="28" name="Afbeelding 27" descr="Afbeelding met handschoenen&#10;&#10;Automatisch gegenereerde beschrijving">
            <a:extLst>
              <a:ext uri="{FF2B5EF4-FFF2-40B4-BE49-F238E27FC236}">
                <a16:creationId xmlns:a16="http://schemas.microsoft.com/office/drawing/2014/main" id="{652D812C-B37B-4EE5-9C1A-2FA799BBC76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183" y="5330187"/>
            <a:ext cx="1408334" cy="900000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882F93C2-968B-4A42-BB4C-078A67633AD2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446" y="432985"/>
            <a:ext cx="619844" cy="900000"/>
          </a:xfrm>
          <a:prstGeom prst="rect">
            <a:avLst/>
          </a:prstGeom>
        </p:spPr>
      </p:pic>
      <p:pic>
        <p:nvPicPr>
          <p:cNvPr id="34" name="Afbeelding 33" descr="Afbeelding met handschoenen&#10;&#10;Automatisch gegenereerde beschrijving">
            <a:extLst>
              <a:ext uri="{FF2B5EF4-FFF2-40B4-BE49-F238E27FC236}">
                <a16:creationId xmlns:a16="http://schemas.microsoft.com/office/drawing/2014/main" id="{3C5C56B5-10B6-422C-B44E-C7FAE1DE2A1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935" y="3700600"/>
            <a:ext cx="637355" cy="900000"/>
          </a:xfrm>
          <a:prstGeom prst="rect">
            <a:avLst/>
          </a:prstGeom>
        </p:spPr>
      </p:pic>
      <p:pic>
        <p:nvPicPr>
          <p:cNvPr id="36" name="Afbeelding 35" descr="Afbeelding met handschoenen, kleding&#10;&#10;Automatisch gegenereerde beschrijving">
            <a:extLst>
              <a:ext uri="{FF2B5EF4-FFF2-40B4-BE49-F238E27FC236}">
                <a16:creationId xmlns:a16="http://schemas.microsoft.com/office/drawing/2014/main" id="{B530E3A5-E157-4A4B-A7EF-21C735D5AFA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9036" y="2111347"/>
            <a:ext cx="630000" cy="900000"/>
          </a:xfrm>
          <a:prstGeom prst="rect">
            <a:avLst/>
          </a:prstGeom>
        </p:spPr>
      </p:pic>
      <p:pic>
        <p:nvPicPr>
          <p:cNvPr id="43" name="Afbeelding 42" descr="Afbeelding met handschoenen&#10;&#10;Automatisch gegenereerde beschrijving">
            <a:extLst>
              <a:ext uri="{FF2B5EF4-FFF2-40B4-BE49-F238E27FC236}">
                <a16:creationId xmlns:a16="http://schemas.microsoft.com/office/drawing/2014/main" id="{0F4833FF-1948-40C1-984D-D295AA276E8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7290" y="8541299"/>
            <a:ext cx="630000" cy="900000"/>
          </a:xfrm>
          <a:prstGeom prst="rect">
            <a:avLst/>
          </a:prstGeom>
        </p:spPr>
      </p:pic>
      <p:pic>
        <p:nvPicPr>
          <p:cNvPr id="45" name="Afbeelding 44" descr="Afbeelding met handschoenen&#10;&#10;Automatisch gegenereerde beschrijving">
            <a:extLst>
              <a:ext uri="{FF2B5EF4-FFF2-40B4-BE49-F238E27FC236}">
                <a16:creationId xmlns:a16="http://schemas.microsoft.com/office/drawing/2014/main" id="{4DE5D918-1447-41C1-A4E2-2594BBD5259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9927" y="6959774"/>
            <a:ext cx="688846" cy="9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73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4B8A475E-1422-4989-919D-D432661EC911}"/>
              </a:ext>
            </a:extLst>
          </p:cNvPr>
          <p:cNvSpPr/>
          <p:nvPr/>
        </p:nvSpPr>
        <p:spPr>
          <a:xfrm>
            <a:off x="701040" y="152401"/>
            <a:ext cx="5989320" cy="1097280"/>
          </a:xfrm>
          <a:custGeom>
            <a:avLst/>
            <a:gdLst>
              <a:gd name="connsiteX0" fmla="*/ 0 w 5989320"/>
              <a:gd name="connsiteY0" fmla="*/ 0 h 1097280"/>
              <a:gd name="connsiteX1" fmla="*/ 605587 w 5989320"/>
              <a:gd name="connsiteY1" fmla="*/ 0 h 1097280"/>
              <a:gd name="connsiteX2" fmla="*/ 1390853 w 5989320"/>
              <a:gd name="connsiteY2" fmla="*/ 0 h 1097280"/>
              <a:gd name="connsiteX3" fmla="*/ 2176120 w 5989320"/>
              <a:gd name="connsiteY3" fmla="*/ 0 h 1097280"/>
              <a:gd name="connsiteX4" fmla="*/ 2901493 w 5989320"/>
              <a:gd name="connsiteY4" fmla="*/ 0 h 1097280"/>
              <a:gd name="connsiteX5" fmla="*/ 3566973 w 5989320"/>
              <a:gd name="connsiteY5" fmla="*/ 0 h 1097280"/>
              <a:gd name="connsiteX6" fmla="*/ 4052773 w 5989320"/>
              <a:gd name="connsiteY6" fmla="*/ 0 h 1097280"/>
              <a:gd name="connsiteX7" fmla="*/ 4538574 w 5989320"/>
              <a:gd name="connsiteY7" fmla="*/ 0 h 1097280"/>
              <a:gd name="connsiteX8" fmla="*/ 5323840 w 5989320"/>
              <a:gd name="connsiteY8" fmla="*/ 0 h 1097280"/>
              <a:gd name="connsiteX9" fmla="*/ 5989320 w 5989320"/>
              <a:gd name="connsiteY9" fmla="*/ 0 h 1097280"/>
              <a:gd name="connsiteX10" fmla="*/ 5989320 w 5989320"/>
              <a:gd name="connsiteY10" fmla="*/ 537667 h 1097280"/>
              <a:gd name="connsiteX11" fmla="*/ 5989320 w 5989320"/>
              <a:gd name="connsiteY11" fmla="*/ 1097280 h 1097280"/>
              <a:gd name="connsiteX12" fmla="*/ 5204054 w 5989320"/>
              <a:gd name="connsiteY12" fmla="*/ 1097280 h 1097280"/>
              <a:gd name="connsiteX13" fmla="*/ 4598467 w 5989320"/>
              <a:gd name="connsiteY13" fmla="*/ 1097280 h 1097280"/>
              <a:gd name="connsiteX14" fmla="*/ 3873094 w 5989320"/>
              <a:gd name="connsiteY14" fmla="*/ 1097280 h 1097280"/>
              <a:gd name="connsiteX15" fmla="*/ 3207614 w 5989320"/>
              <a:gd name="connsiteY15" fmla="*/ 1097280 h 1097280"/>
              <a:gd name="connsiteX16" fmla="*/ 2661920 w 5989320"/>
              <a:gd name="connsiteY16" fmla="*/ 1097280 h 1097280"/>
              <a:gd name="connsiteX17" fmla="*/ 2056333 w 5989320"/>
              <a:gd name="connsiteY17" fmla="*/ 1097280 h 1097280"/>
              <a:gd name="connsiteX18" fmla="*/ 1510640 w 5989320"/>
              <a:gd name="connsiteY18" fmla="*/ 1097280 h 1097280"/>
              <a:gd name="connsiteX19" fmla="*/ 725373 w 5989320"/>
              <a:gd name="connsiteY19" fmla="*/ 1097280 h 1097280"/>
              <a:gd name="connsiteX20" fmla="*/ 0 w 5989320"/>
              <a:gd name="connsiteY20" fmla="*/ 1097280 h 1097280"/>
              <a:gd name="connsiteX21" fmla="*/ 0 w 5989320"/>
              <a:gd name="connsiteY21" fmla="*/ 548640 h 1097280"/>
              <a:gd name="connsiteX22" fmla="*/ 0 w 5989320"/>
              <a:gd name="connsiteY22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5989320" h="1097280" extrusionOk="0">
                <a:moveTo>
                  <a:pt x="0" y="0"/>
                </a:moveTo>
                <a:cubicBezTo>
                  <a:pt x="217160" y="9231"/>
                  <a:pt x="482594" y="-15637"/>
                  <a:pt x="605587" y="0"/>
                </a:cubicBezTo>
                <a:cubicBezTo>
                  <a:pt x="728580" y="15637"/>
                  <a:pt x="1154597" y="18225"/>
                  <a:pt x="1390853" y="0"/>
                </a:cubicBezTo>
                <a:cubicBezTo>
                  <a:pt x="1627109" y="-18225"/>
                  <a:pt x="1993477" y="13349"/>
                  <a:pt x="2176120" y="0"/>
                </a:cubicBezTo>
                <a:cubicBezTo>
                  <a:pt x="2358763" y="-13349"/>
                  <a:pt x="2750900" y="24738"/>
                  <a:pt x="2901493" y="0"/>
                </a:cubicBezTo>
                <a:cubicBezTo>
                  <a:pt x="3052086" y="-24738"/>
                  <a:pt x="3261920" y="-16968"/>
                  <a:pt x="3566973" y="0"/>
                </a:cubicBezTo>
                <a:cubicBezTo>
                  <a:pt x="3872026" y="16968"/>
                  <a:pt x="3817987" y="-31"/>
                  <a:pt x="4052773" y="0"/>
                </a:cubicBezTo>
                <a:cubicBezTo>
                  <a:pt x="4287559" y="31"/>
                  <a:pt x="4334387" y="-15581"/>
                  <a:pt x="4538574" y="0"/>
                </a:cubicBezTo>
                <a:cubicBezTo>
                  <a:pt x="4742761" y="15581"/>
                  <a:pt x="5055250" y="30558"/>
                  <a:pt x="5323840" y="0"/>
                </a:cubicBezTo>
                <a:cubicBezTo>
                  <a:pt x="5592430" y="-30558"/>
                  <a:pt x="5759573" y="24857"/>
                  <a:pt x="5989320" y="0"/>
                </a:cubicBezTo>
                <a:cubicBezTo>
                  <a:pt x="6008423" y="205705"/>
                  <a:pt x="6006514" y="379599"/>
                  <a:pt x="5989320" y="537667"/>
                </a:cubicBezTo>
                <a:cubicBezTo>
                  <a:pt x="5972126" y="695735"/>
                  <a:pt x="5967506" y="968440"/>
                  <a:pt x="5989320" y="1097280"/>
                </a:cubicBezTo>
                <a:cubicBezTo>
                  <a:pt x="5602959" y="1090390"/>
                  <a:pt x="5374626" y="1094707"/>
                  <a:pt x="5204054" y="1097280"/>
                </a:cubicBezTo>
                <a:cubicBezTo>
                  <a:pt x="5033482" y="1099853"/>
                  <a:pt x="4780030" y="1116287"/>
                  <a:pt x="4598467" y="1097280"/>
                </a:cubicBezTo>
                <a:cubicBezTo>
                  <a:pt x="4416904" y="1078273"/>
                  <a:pt x="4153692" y="1066969"/>
                  <a:pt x="3873094" y="1097280"/>
                </a:cubicBezTo>
                <a:cubicBezTo>
                  <a:pt x="3592496" y="1127591"/>
                  <a:pt x="3423096" y="1084327"/>
                  <a:pt x="3207614" y="1097280"/>
                </a:cubicBezTo>
                <a:cubicBezTo>
                  <a:pt x="2992132" y="1110233"/>
                  <a:pt x="2909271" y="1107520"/>
                  <a:pt x="2661920" y="1097280"/>
                </a:cubicBezTo>
                <a:cubicBezTo>
                  <a:pt x="2414569" y="1087040"/>
                  <a:pt x="2288577" y="1115418"/>
                  <a:pt x="2056333" y="1097280"/>
                </a:cubicBezTo>
                <a:cubicBezTo>
                  <a:pt x="1824089" y="1079142"/>
                  <a:pt x="1689907" y="1088595"/>
                  <a:pt x="1510640" y="1097280"/>
                </a:cubicBezTo>
                <a:cubicBezTo>
                  <a:pt x="1331373" y="1105965"/>
                  <a:pt x="1007296" y="1112597"/>
                  <a:pt x="725373" y="1097280"/>
                </a:cubicBezTo>
                <a:cubicBezTo>
                  <a:pt x="443450" y="1081963"/>
                  <a:pt x="236810" y="1082850"/>
                  <a:pt x="0" y="1097280"/>
                </a:cubicBezTo>
                <a:cubicBezTo>
                  <a:pt x="-27097" y="946237"/>
                  <a:pt x="-23292" y="713724"/>
                  <a:pt x="0" y="548640"/>
                </a:cubicBezTo>
                <a:cubicBezTo>
                  <a:pt x="23292" y="383556"/>
                  <a:pt x="-5255" y="20397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964609886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architect(en):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9B2EB04F-F6F0-4C52-A1A6-AC1525E09935}"/>
              </a:ext>
            </a:extLst>
          </p:cNvPr>
          <p:cNvSpPr/>
          <p:nvPr/>
        </p:nvSpPr>
        <p:spPr>
          <a:xfrm>
            <a:off x="701040" y="1402081"/>
            <a:ext cx="5989320" cy="1097280"/>
          </a:xfrm>
          <a:custGeom>
            <a:avLst/>
            <a:gdLst>
              <a:gd name="connsiteX0" fmla="*/ 0 w 5989320"/>
              <a:gd name="connsiteY0" fmla="*/ 0 h 1097280"/>
              <a:gd name="connsiteX1" fmla="*/ 785266 w 5989320"/>
              <a:gd name="connsiteY1" fmla="*/ 0 h 1097280"/>
              <a:gd name="connsiteX2" fmla="*/ 1390853 w 5989320"/>
              <a:gd name="connsiteY2" fmla="*/ 0 h 1097280"/>
              <a:gd name="connsiteX3" fmla="*/ 1996440 w 5989320"/>
              <a:gd name="connsiteY3" fmla="*/ 0 h 1097280"/>
              <a:gd name="connsiteX4" fmla="*/ 2542134 w 5989320"/>
              <a:gd name="connsiteY4" fmla="*/ 0 h 1097280"/>
              <a:gd name="connsiteX5" fmla="*/ 3027934 w 5989320"/>
              <a:gd name="connsiteY5" fmla="*/ 0 h 1097280"/>
              <a:gd name="connsiteX6" fmla="*/ 3813200 w 5989320"/>
              <a:gd name="connsiteY6" fmla="*/ 0 h 1097280"/>
              <a:gd name="connsiteX7" fmla="*/ 4358894 w 5989320"/>
              <a:gd name="connsiteY7" fmla="*/ 0 h 1097280"/>
              <a:gd name="connsiteX8" fmla="*/ 5144160 w 5989320"/>
              <a:gd name="connsiteY8" fmla="*/ 0 h 1097280"/>
              <a:gd name="connsiteX9" fmla="*/ 5989320 w 5989320"/>
              <a:gd name="connsiteY9" fmla="*/ 0 h 1097280"/>
              <a:gd name="connsiteX10" fmla="*/ 5989320 w 5989320"/>
              <a:gd name="connsiteY10" fmla="*/ 559613 h 1097280"/>
              <a:gd name="connsiteX11" fmla="*/ 5989320 w 5989320"/>
              <a:gd name="connsiteY11" fmla="*/ 1097280 h 1097280"/>
              <a:gd name="connsiteX12" fmla="*/ 5503520 w 5989320"/>
              <a:gd name="connsiteY12" fmla="*/ 1097280 h 1097280"/>
              <a:gd name="connsiteX13" fmla="*/ 4838040 w 5989320"/>
              <a:gd name="connsiteY13" fmla="*/ 1097280 h 1097280"/>
              <a:gd name="connsiteX14" fmla="*/ 4112666 w 5989320"/>
              <a:gd name="connsiteY14" fmla="*/ 1097280 h 1097280"/>
              <a:gd name="connsiteX15" fmla="*/ 3566973 w 5989320"/>
              <a:gd name="connsiteY15" fmla="*/ 1097280 h 1097280"/>
              <a:gd name="connsiteX16" fmla="*/ 2961386 w 5989320"/>
              <a:gd name="connsiteY16" fmla="*/ 1097280 h 1097280"/>
              <a:gd name="connsiteX17" fmla="*/ 2355799 w 5989320"/>
              <a:gd name="connsiteY17" fmla="*/ 1097280 h 1097280"/>
              <a:gd name="connsiteX18" fmla="*/ 1869999 w 5989320"/>
              <a:gd name="connsiteY18" fmla="*/ 1097280 h 1097280"/>
              <a:gd name="connsiteX19" fmla="*/ 1264412 w 5989320"/>
              <a:gd name="connsiteY19" fmla="*/ 1097280 h 1097280"/>
              <a:gd name="connsiteX20" fmla="*/ 658825 w 5989320"/>
              <a:gd name="connsiteY20" fmla="*/ 1097280 h 1097280"/>
              <a:gd name="connsiteX21" fmla="*/ 0 w 5989320"/>
              <a:gd name="connsiteY21" fmla="*/ 1097280 h 1097280"/>
              <a:gd name="connsiteX22" fmla="*/ 0 w 5989320"/>
              <a:gd name="connsiteY22" fmla="*/ 559613 h 1097280"/>
              <a:gd name="connsiteX23" fmla="*/ 0 w 5989320"/>
              <a:gd name="connsiteY23" fmla="*/ 0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989320" h="1097280" extrusionOk="0">
                <a:moveTo>
                  <a:pt x="0" y="0"/>
                </a:moveTo>
                <a:cubicBezTo>
                  <a:pt x="362091" y="-14754"/>
                  <a:pt x="539210" y="38618"/>
                  <a:pt x="785266" y="0"/>
                </a:cubicBezTo>
                <a:cubicBezTo>
                  <a:pt x="1031322" y="-38618"/>
                  <a:pt x="1253592" y="28442"/>
                  <a:pt x="1390853" y="0"/>
                </a:cubicBezTo>
                <a:cubicBezTo>
                  <a:pt x="1528114" y="-28442"/>
                  <a:pt x="1698718" y="-22094"/>
                  <a:pt x="1996440" y="0"/>
                </a:cubicBezTo>
                <a:cubicBezTo>
                  <a:pt x="2294162" y="22094"/>
                  <a:pt x="2399769" y="-17022"/>
                  <a:pt x="2542134" y="0"/>
                </a:cubicBezTo>
                <a:cubicBezTo>
                  <a:pt x="2684499" y="17022"/>
                  <a:pt x="2877844" y="15479"/>
                  <a:pt x="3027934" y="0"/>
                </a:cubicBezTo>
                <a:cubicBezTo>
                  <a:pt x="3178024" y="-15479"/>
                  <a:pt x="3555510" y="8010"/>
                  <a:pt x="3813200" y="0"/>
                </a:cubicBezTo>
                <a:cubicBezTo>
                  <a:pt x="4070890" y="-8010"/>
                  <a:pt x="4240193" y="15910"/>
                  <a:pt x="4358894" y="0"/>
                </a:cubicBezTo>
                <a:cubicBezTo>
                  <a:pt x="4477595" y="-15910"/>
                  <a:pt x="4896140" y="-34839"/>
                  <a:pt x="5144160" y="0"/>
                </a:cubicBezTo>
                <a:cubicBezTo>
                  <a:pt x="5392180" y="34839"/>
                  <a:pt x="5584399" y="25717"/>
                  <a:pt x="5989320" y="0"/>
                </a:cubicBezTo>
                <a:cubicBezTo>
                  <a:pt x="6012151" y="180692"/>
                  <a:pt x="6008531" y="302987"/>
                  <a:pt x="5989320" y="559613"/>
                </a:cubicBezTo>
                <a:cubicBezTo>
                  <a:pt x="5970109" y="816239"/>
                  <a:pt x="5966321" y="936851"/>
                  <a:pt x="5989320" y="1097280"/>
                </a:cubicBezTo>
                <a:cubicBezTo>
                  <a:pt x="5836856" y="1096709"/>
                  <a:pt x="5711830" y="1082213"/>
                  <a:pt x="5503520" y="1097280"/>
                </a:cubicBezTo>
                <a:cubicBezTo>
                  <a:pt x="5295210" y="1112347"/>
                  <a:pt x="5130519" y="1094654"/>
                  <a:pt x="4838040" y="1097280"/>
                </a:cubicBezTo>
                <a:cubicBezTo>
                  <a:pt x="4545561" y="1099906"/>
                  <a:pt x="4332000" y="1094137"/>
                  <a:pt x="4112666" y="1097280"/>
                </a:cubicBezTo>
                <a:cubicBezTo>
                  <a:pt x="3893332" y="1100423"/>
                  <a:pt x="3812475" y="1103814"/>
                  <a:pt x="3566973" y="1097280"/>
                </a:cubicBezTo>
                <a:cubicBezTo>
                  <a:pt x="3321471" y="1090746"/>
                  <a:pt x="3174896" y="1088157"/>
                  <a:pt x="2961386" y="1097280"/>
                </a:cubicBezTo>
                <a:cubicBezTo>
                  <a:pt x="2747876" y="1106403"/>
                  <a:pt x="2569919" y="1080731"/>
                  <a:pt x="2355799" y="1097280"/>
                </a:cubicBezTo>
                <a:cubicBezTo>
                  <a:pt x="2141679" y="1113829"/>
                  <a:pt x="2093069" y="1111021"/>
                  <a:pt x="1869999" y="1097280"/>
                </a:cubicBezTo>
                <a:cubicBezTo>
                  <a:pt x="1646929" y="1083539"/>
                  <a:pt x="1556817" y="1097952"/>
                  <a:pt x="1264412" y="1097280"/>
                </a:cubicBezTo>
                <a:cubicBezTo>
                  <a:pt x="972007" y="1096608"/>
                  <a:pt x="838245" y="1082324"/>
                  <a:pt x="658825" y="1097280"/>
                </a:cubicBezTo>
                <a:cubicBezTo>
                  <a:pt x="479405" y="1112236"/>
                  <a:pt x="262842" y="1081809"/>
                  <a:pt x="0" y="1097280"/>
                </a:cubicBezTo>
                <a:cubicBezTo>
                  <a:pt x="-23771" y="983069"/>
                  <a:pt x="5682" y="761153"/>
                  <a:pt x="0" y="559613"/>
                </a:cubicBezTo>
                <a:cubicBezTo>
                  <a:pt x="-5682" y="358073"/>
                  <a:pt x="5961" y="203106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3990204071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bouwvakker(s):</a:t>
            </a:r>
          </a:p>
        </p:txBody>
      </p:sp>
      <p:cxnSp>
        <p:nvCxnSpPr>
          <p:cNvPr id="6" name="Rechte verbindingslijn met pijl 5">
            <a:extLst>
              <a:ext uri="{FF2B5EF4-FFF2-40B4-BE49-F238E27FC236}">
                <a16:creationId xmlns:a16="http://schemas.microsoft.com/office/drawing/2014/main" id="{37EE8D14-23A8-406C-9C01-56B3CA086BA3}"/>
              </a:ext>
            </a:extLst>
          </p:cNvPr>
          <p:cNvCxnSpPr>
            <a:cxnSpLocks/>
          </p:cNvCxnSpPr>
          <p:nvPr/>
        </p:nvCxnSpPr>
        <p:spPr>
          <a:xfrm>
            <a:off x="396240" y="8412480"/>
            <a:ext cx="0" cy="1066800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hthoek 7">
            <a:extLst>
              <a:ext uri="{FF2B5EF4-FFF2-40B4-BE49-F238E27FC236}">
                <a16:creationId xmlns:a16="http://schemas.microsoft.com/office/drawing/2014/main" id="{3E2826E0-1CF6-4198-85D5-9DB0D62B4A06}"/>
              </a:ext>
            </a:extLst>
          </p:cNvPr>
          <p:cNvSpPr/>
          <p:nvPr/>
        </p:nvSpPr>
        <p:spPr>
          <a:xfrm>
            <a:off x="701040" y="7543800"/>
            <a:ext cx="5989320" cy="2209799"/>
          </a:xfrm>
          <a:custGeom>
            <a:avLst/>
            <a:gdLst>
              <a:gd name="connsiteX0" fmla="*/ 0 w 5989320"/>
              <a:gd name="connsiteY0" fmla="*/ 0 h 2209799"/>
              <a:gd name="connsiteX1" fmla="*/ 785266 w 5989320"/>
              <a:gd name="connsiteY1" fmla="*/ 0 h 2209799"/>
              <a:gd name="connsiteX2" fmla="*/ 1570533 w 5989320"/>
              <a:gd name="connsiteY2" fmla="*/ 0 h 2209799"/>
              <a:gd name="connsiteX3" fmla="*/ 2116226 w 5989320"/>
              <a:gd name="connsiteY3" fmla="*/ 0 h 2209799"/>
              <a:gd name="connsiteX4" fmla="*/ 2721813 w 5989320"/>
              <a:gd name="connsiteY4" fmla="*/ 0 h 2209799"/>
              <a:gd name="connsiteX5" fmla="*/ 3207614 w 5989320"/>
              <a:gd name="connsiteY5" fmla="*/ 0 h 2209799"/>
              <a:gd name="connsiteX6" fmla="*/ 3693414 w 5989320"/>
              <a:gd name="connsiteY6" fmla="*/ 0 h 2209799"/>
              <a:gd name="connsiteX7" fmla="*/ 4179214 w 5989320"/>
              <a:gd name="connsiteY7" fmla="*/ 0 h 2209799"/>
              <a:gd name="connsiteX8" fmla="*/ 4665015 w 5989320"/>
              <a:gd name="connsiteY8" fmla="*/ 0 h 2209799"/>
              <a:gd name="connsiteX9" fmla="*/ 5210708 w 5989320"/>
              <a:gd name="connsiteY9" fmla="*/ 0 h 2209799"/>
              <a:gd name="connsiteX10" fmla="*/ 5989320 w 5989320"/>
              <a:gd name="connsiteY10" fmla="*/ 0 h 2209799"/>
              <a:gd name="connsiteX11" fmla="*/ 5989320 w 5989320"/>
              <a:gd name="connsiteY11" fmla="*/ 574548 h 2209799"/>
              <a:gd name="connsiteX12" fmla="*/ 5989320 w 5989320"/>
              <a:gd name="connsiteY12" fmla="*/ 1126997 h 2209799"/>
              <a:gd name="connsiteX13" fmla="*/ 5989320 w 5989320"/>
              <a:gd name="connsiteY13" fmla="*/ 1701545 h 2209799"/>
              <a:gd name="connsiteX14" fmla="*/ 5989320 w 5989320"/>
              <a:gd name="connsiteY14" fmla="*/ 2209799 h 2209799"/>
              <a:gd name="connsiteX15" fmla="*/ 5263947 w 5989320"/>
              <a:gd name="connsiteY15" fmla="*/ 2209799 h 2209799"/>
              <a:gd name="connsiteX16" fmla="*/ 4718253 w 5989320"/>
              <a:gd name="connsiteY16" fmla="*/ 2209799 h 2209799"/>
              <a:gd name="connsiteX17" fmla="*/ 4232453 w 5989320"/>
              <a:gd name="connsiteY17" fmla="*/ 2209799 h 2209799"/>
              <a:gd name="connsiteX18" fmla="*/ 3447186 w 5989320"/>
              <a:gd name="connsiteY18" fmla="*/ 2209799 h 2209799"/>
              <a:gd name="connsiteX19" fmla="*/ 2961386 w 5989320"/>
              <a:gd name="connsiteY19" fmla="*/ 2209799 h 2209799"/>
              <a:gd name="connsiteX20" fmla="*/ 2475586 w 5989320"/>
              <a:gd name="connsiteY20" fmla="*/ 2209799 h 2209799"/>
              <a:gd name="connsiteX21" fmla="*/ 1810106 w 5989320"/>
              <a:gd name="connsiteY21" fmla="*/ 2209799 h 2209799"/>
              <a:gd name="connsiteX22" fmla="*/ 1324305 w 5989320"/>
              <a:gd name="connsiteY22" fmla="*/ 2209799 h 2209799"/>
              <a:gd name="connsiteX23" fmla="*/ 598932 w 5989320"/>
              <a:gd name="connsiteY23" fmla="*/ 2209799 h 2209799"/>
              <a:gd name="connsiteX24" fmla="*/ 0 w 5989320"/>
              <a:gd name="connsiteY24" fmla="*/ 2209799 h 2209799"/>
              <a:gd name="connsiteX25" fmla="*/ 0 w 5989320"/>
              <a:gd name="connsiteY25" fmla="*/ 1657349 h 2209799"/>
              <a:gd name="connsiteX26" fmla="*/ 0 w 5989320"/>
              <a:gd name="connsiteY26" fmla="*/ 1104900 h 2209799"/>
              <a:gd name="connsiteX27" fmla="*/ 0 w 5989320"/>
              <a:gd name="connsiteY27" fmla="*/ 530352 h 2209799"/>
              <a:gd name="connsiteX28" fmla="*/ 0 w 5989320"/>
              <a:gd name="connsiteY28" fmla="*/ 0 h 2209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989320" h="2209799" extrusionOk="0">
                <a:moveTo>
                  <a:pt x="0" y="0"/>
                </a:moveTo>
                <a:cubicBezTo>
                  <a:pt x="263123" y="36040"/>
                  <a:pt x="510456" y="-24621"/>
                  <a:pt x="785266" y="0"/>
                </a:cubicBezTo>
                <a:cubicBezTo>
                  <a:pt x="1060076" y="24621"/>
                  <a:pt x="1217064" y="-944"/>
                  <a:pt x="1570533" y="0"/>
                </a:cubicBezTo>
                <a:cubicBezTo>
                  <a:pt x="1924002" y="944"/>
                  <a:pt x="1849695" y="19008"/>
                  <a:pt x="2116226" y="0"/>
                </a:cubicBezTo>
                <a:cubicBezTo>
                  <a:pt x="2382757" y="-19008"/>
                  <a:pt x="2539858" y="-8682"/>
                  <a:pt x="2721813" y="0"/>
                </a:cubicBezTo>
                <a:cubicBezTo>
                  <a:pt x="2903768" y="8682"/>
                  <a:pt x="2996819" y="-7403"/>
                  <a:pt x="3207614" y="0"/>
                </a:cubicBezTo>
                <a:cubicBezTo>
                  <a:pt x="3418409" y="7403"/>
                  <a:pt x="3575739" y="17651"/>
                  <a:pt x="3693414" y="0"/>
                </a:cubicBezTo>
                <a:cubicBezTo>
                  <a:pt x="3811089" y="-17651"/>
                  <a:pt x="4046259" y="-13323"/>
                  <a:pt x="4179214" y="0"/>
                </a:cubicBezTo>
                <a:cubicBezTo>
                  <a:pt x="4312169" y="13323"/>
                  <a:pt x="4488004" y="18167"/>
                  <a:pt x="4665015" y="0"/>
                </a:cubicBezTo>
                <a:cubicBezTo>
                  <a:pt x="4842026" y="-18167"/>
                  <a:pt x="4944102" y="-27221"/>
                  <a:pt x="5210708" y="0"/>
                </a:cubicBezTo>
                <a:cubicBezTo>
                  <a:pt x="5477314" y="27221"/>
                  <a:pt x="5793361" y="593"/>
                  <a:pt x="5989320" y="0"/>
                </a:cubicBezTo>
                <a:cubicBezTo>
                  <a:pt x="5971488" y="190855"/>
                  <a:pt x="5989083" y="414977"/>
                  <a:pt x="5989320" y="574548"/>
                </a:cubicBezTo>
                <a:cubicBezTo>
                  <a:pt x="5989557" y="734119"/>
                  <a:pt x="5973787" y="899412"/>
                  <a:pt x="5989320" y="1126997"/>
                </a:cubicBezTo>
                <a:cubicBezTo>
                  <a:pt x="6004853" y="1354582"/>
                  <a:pt x="5992012" y="1428074"/>
                  <a:pt x="5989320" y="1701545"/>
                </a:cubicBezTo>
                <a:cubicBezTo>
                  <a:pt x="5986628" y="1975016"/>
                  <a:pt x="5971155" y="2078068"/>
                  <a:pt x="5989320" y="2209799"/>
                </a:cubicBezTo>
                <a:cubicBezTo>
                  <a:pt x="5736666" y="2238240"/>
                  <a:pt x="5587838" y="2221260"/>
                  <a:pt x="5263947" y="2209799"/>
                </a:cubicBezTo>
                <a:cubicBezTo>
                  <a:pt x="4940056" y="2198338"/>
                  <a:pt x="4872305" y="2192748"/>
                  <a:pt x="4718253" y="2209799"/>
                </a:cubicBezTo>
                <a:cubicBezTo>
                  <a:pt x="4564201" y="2226850"/>
                  <a:pt x="4378685" y="2222737"/>
                  <a:pt x="4232453" y="2209799"/>
                </a:cubicBezTo>
                <a:cubicBezTo>
                  <a:pt x="4086221" y="2196861"/>
                  <a:pt x="3607229" y="2236961"/>
                  <a:pt x="3447186" y="2209799"/>
                </a:cubicBezTo>
                <a:cubicBezTo>
                  <a:pt x="3287143" y="2182637"/>
                  <a:pt x="3187012" y="2206520"/>
                  <a:pt x="2961386" y="2209799"/>
                </a:cubicBezTo>
                <a:cubicBezTo>
                  <a:pt x="2735760" y="2213078"/>
                  <a:pt x="2625016" y="2223829"/>
                  <a:pt x="2475586" y="2209799"/>
                </a:cubicBezTo>
                <a:cubicBezTo>
                  <a:pt x="2326156" y="2195769"/>
                  <a:pt x="2002584" y="2202823"/>
                  <a:pt x="1810106" y="2209799"/>
                </a:cubicBezTo>
                <a:cubicBezTo>
                  <a:pt x="1617628" y="2216775"/>
                  <a:pt x="1517781" y="2217709"/>
                  <a:pt x="1324305" y="2209799"/>
                </a:cubicBezTo>
                <a:cubicBezTo>
                  <a:pt x="1130829" y="2201889"/>
                  <a:pt x="823624" y="2204230"/>
                  <a:pt x="598932" y="2209799"/>
                </a:cubicBezTo>
                <a:cubicBezTo>
                  <a:pt x="374240" y="2215368"/>
                  <a:pt x="272816" y="2183967"/>
                  <a:pt x="0" y="2209799"/>
                </a:cubicBezTo>
                <a:cubicBezTo>
                  <a:pt x="-23549" y="2049038"/>
                  <a:pt x="10506" y="1787944"/>
                  <a:pt x="0" y="1657349"/>
                </a:cubicBezTo>
                <a:cubicBezTo>
                  <a:pt x="-10506" y="1526754"/>
                  <a:pt x="-10752" y="1380752"/>
                  <a:pt x="0" y="1104900"/>
                </a:cubicBezTo>
                <a:cubicBezTo>
                  <a:pt x="10752" y="829048"/>
                  <a:pt x="-17297" y="776146"/>
                  <a:pt x="0" y="530352"/>
                </a:cubicBezTo>
                <a:cubicBezTo>
                  <a:pt x="17297" y="284558"/>
                  <a:pt x="-23895" y="12097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730605224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nl-BE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specificaties:</a:t>
            </a:r>
          </a:p>
          <a:p>
            <a:endParaRPr lang="nl-BE" spc="3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nl-BE" spc="300" dirty="0">
                <a:solidFill>
                  <a:schemeClr val="tx1"/>
                </a:solidFill>
                <a:latin typeface="Century Gothic" panose="020B0502020202020204" pitchFamily="34" charset="0"/>
              </a:rPr>
              <a:t>hoogte						materiaal</a:t>
            </a:r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C0F8FCEA-1230-42E6-A8EA-B5E0A70F6B89}"/>
              </a:ext>
            </a:extLst>
          </p:cNvPr>
          <p:cNvSpPr/>
          <p:nvPr/>
        </p:nvSpPr>
        <p:spPr>
          <a:xfrm>
            <a:off x="3429000" y="4420075"/>
            <a:ext cx="7906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nl-BE" spc="300" dirty="0">
                <a:latin typeface="Century Gothic" panose="020B0502020202020204" pitchFamily="34" charset="0"/>
              </a:rPr>
              <a:t>foto</a:t>
            </a:r>
          </a:p>
        </p:txBody>
      </p:sp>
      <p:sp>
        <p:nvSpPr>
          <p:cNvPr id="17" name="Gedachtewolkje: wolk 16">
            <a:extLst>
              <a:ext uri="{FF2B5EF4-FFF2-40B4-BE49-F238E27FC236}">
                <a16:creationId xmlns:a16="http://schemas.microsoft.com/office/drawing/2014/main" id="{6D3AA24B-EE63-4412-8D5D-EE6AE43E599B}"/>
              </a:ext>
            </a:extLst>
          </p:cNvPr>
          <p:cNvSpPr/>
          <p:nvPr/>
        </p:nvSpPr>
        <p:spPr>
          <a:xfrm>
            <a:off x="121920" y="396241"/>
            <a:ext cx="685800" cy="525780"/>
          </a:xfrm>
          <a:prstGeom prst="cloudCallout">
            <a:avLst>
              <a:gd name="adj1" fmla="val 97697"/>
              <a:gd name="adj2" fmla="val 45571"/>
            </a:avLst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0242" name="Picture 2" descr="Afbeeldingsresultaat voor hand outline">
            <a:extLst>
              <a:ext uri="{FF2B5EF4-FFF2-40B4-BE49-F238E27FC236}">
                <a16:creationId xmlns:a16="http://schemas.microsoft.com/office/drawing/2014/main" id="{4F236765-DA56-4233-A6A9-24219A3B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3688" flipH="1">
            <a:off x="234478" y="1553588"/>
            <a:ext cx="685800" cy="839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Afbeeldingsresultaat voor camera outline">
            <a:extLst>
              <a:ext uri="{FF2B5EF4-FFF2-40B4-BE49-F238E27FC236}">
                <a16:creationId xmlns:a16="http://schemas.microsoft.com/office/drawing/2014/main" id="{B6ACF9BE-B8F2-4338-B5EC-666895D73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720" y="4305300"/>
            <a:ext cx="716280" cy="716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9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FCF5F55B-E828-4F2B-ADD9-12344EC7C7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9049042"/>
              </p:ext>
            </p:extLst>
          </p:nvPr>
        </p:nvGraphicFramePr>
        <p:xfrm>
          <a:off x="152400" y="243840"/>
          <a:ext cx="6537960" cy="788987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89660">
                  <a:extLst>
                    <a:ext uri="{9D8B030D-6E8A-4147-A177-3AD203B41FA5}">
                      <a16:colId xmlns:a16="http://schemas.microsoft.com/office/drawing/2014/main" val="604766299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840260096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3521791363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1707877252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1871331702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480027747"/>
                    </a:ext>
                  </a:extLst>
                </a:gridCol>
              </a:tblGrid>
              <a:tr h="1127125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72034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64226191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99329069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4964048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7056698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pPr algn="ctr"/>
                      <a:r>
                        <a:rPr lang="nl-BE" sz="4800" dirty="0"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80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80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800" dirty="0"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800" dirty="0"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800" dirty="0"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41134180"/>
                  </a:ext>
                </a:extLst>
              </a:tr>
              <a:tr h="1127125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20670939"/>
                  </a:ext>
                </a:extLst>
              </a:tr>
            </a:tbl>
          </a:graphicData>
        </a:graphic>
      </p:graphicFrame>
      <p:pic>
        <p:nvPicPr>
          <p:cNvPr id="2" name="Afbeelding 1" descr="Afbeelding met handschoenen&#10;&#10;Automatisch gegenereerde beschrijving">
            <a:extLst>
              <a:ext uri="{FF2B5EF4-FFF2-40B4-BE49-F238E27FC236}">
                <a16:creationId xmlns:a16="http://schemas.microsoft.com/office/drawing/2014/main" id="{22AF3759-0527-485C-B36F-57128B8778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4157" y="525276"/>
            <a:ext cx="1002082" cy="640383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910E85AF-2A62-42F2-9FB0-2FE3592319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88" y="395468"/>
            <a:ext cx="619844" cy="900000"/>
          </a:xfrm>
          <a:prstGeom prst="rect">
            <a:avLst/>
          </a:prstGeom>
        </p:spPr>
      </p:pic>
      <p:pic>
        <p:nvPicPr>
          <p:cNvPr id="4" name="Afbeelding 3" descr="Afbeelding met handschoenen&#10;&#10;Automatisch gegenereerde beschrijving">
            <a:extLst>
              <a:ext uri="{FF2B5EF4-FFF2-40B4-BE49-F238E27FC236}">
                <a16:creationId xmlns:a16="http://schemas.microsoft.com/office/drawing/2014/main" id="{A642AA53-7D2B-49FE-A645-5D99911B473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844" y="319654"/>
            <a:ext cx="680252" cy="960574"/>
          </a:xfrm>
          <a:prstGeom prst="rect">
            <a:avLst/>
          </a:prstGeom>
        </p:spPr>
      </p:pic>
      <p:pic>
        <p:nvPicPr>
          <p:cNvPr id="5" name="Afbeelding 4" descr="Afbeelding met handschoenen, kleding&#10;&#10;Automatisch gegenereerde beschrijving">
            <a:extLst>
              <a:ext uri="{FF2B5EF4-FFF2-40B4-BE49-F238E27FC236}">
                <a16:creationId xmlns:a16="http://schemas.microsoft.com/office/drawing/2014/main" id="{C9769EC0-7AA7-4EA2-B48C-D7431A69FB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599" y="319654"/>
            <a:ext cx="672402" cy="960574"/>
          </a:xfrm>
          <a:prstGeom prst="rect">
            <a:avLst/>
          </a:prstGeom>
        </p:spPr>
      </p:pic>
      <p:pic>
        <p:nvPicPr>
          <p:cNvPr id="6" name="Afbeelding 5" descr="Afbeelding met handschoenen&#10;&#10;Automatisch gegenereerde beschrijving">
            <a:extLst>
              <a:ext uri="{FF2B5EF4-FFF2-40B4-BE49-F238E27FC236}">
                <a16:creationId xmlns:a16="http://schemas.microsoft.com/office/drawing/2014/main" id="{18D0C875-CBE8-41BC-9920-2E90BB4316A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329" y="334894"/>
            <a:ext cx="672402" cy="960574"/>
          </a:xfrm>
          <a:prstGeom prst="rect">
            <a:avLst/>
          </a:prstGeom>
        </p:spPr>
      </p:pic>
      <p:pic>
        <p:nvPicPr>
          <p:cNvPr id="7" name="Afbeelding 6" descr="Afbeelding met handschoenen&#10;&#10;Automatisch gegenereerde beschrijving">
            <a:extLst>
              <a:ext uri="{FF2B5EF4-FFF2-40B4-BE49-F238E27FC236}">
                <a16:creationId xmlns:a16="http://schemas.microsoft.com/office/drawing/2014/main" id="{61972A20-CA60-46FA-8724-14D49A883D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768" y="319654"/>
            <a:ext cx="735209" cy="960574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2EBB01E-E75D-4AC6-818F-4C64C3545B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508" y="1678038"/>
            <a:ext cx="540000" cy="540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2A64E28-6B15-4884-B46D-C7FEA5471F3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918" y="1678038"/>
            <a:ext cx="540000" cy="540000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EC9625AE-510F-4BDF-8522-346FF6EE930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55" y="1678038"/>
            <a:ext cx="540000" cy="540000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6536B31-0245-4A39-B62D-C7701FEA1AC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7507" y="1678038"/>
            <a:ext cx="540000" cy="54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710BC350-F568-4D3F-AF4B-30F53948ACB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094" y="1678038"/>
            <a:ext cx="540000" cy="540000"/>
          </a:xfrm>
          <a:prstGeom prst="rect">
            <a:avLst/>
          </a:prstGeom>
        </p:spPr>
      </p:pic>
      <p:pic>
        <p:nvPicPr>
          <p:cNvPr id="14" name="Afbeelding 13">
            <a:extLst>
              <a:ext uri="{FF2B5EF4-FFF2-40B4-BE49-F238E27FC236}">
                <a16:creationId xmlns:a16="http://schemas.microsoft.com/office/drawing/2014/main" id="{16F154D6-DAB3-403D-A87D-654DA63D138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91" y="1461498"/>
            <a:ext cx="468000" cy="468000"/>
          </a:xfrm>
          <a:prstGeom prst="rect">
            <a:avLst/>
          </a:prstGeom>
        </p:spPr>
      </p:pic>
      <p:pic>
        <p:nvPicPr>
          <p:cNvPr id="15" name="Afbeelding 14">
            <a:extLst>
              <a:ext uri="{FF2B5EF4-FFF2-40B4-BE49-F238E27FC236}">
                <a16:creationId xmlns:a16="http://schemas.microsoft.com/office/drawing/2014/main" id="{DA9598F3-2F2A-4ED4-A3C0-303158AEA4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6486" y="1941036"/>
            <a:ext cx="468000" cy="468000"/>
          </a:xfrm>
          <a:prstGeom prst="rect">
            <a:avLst/>
          </a:prstGeom>
        </p:spPr>
      </p:pic>
      <p:pic>
        <p:nvPicPr>
          <p:cNvPr id="16" name="Afbeelding 15">
            <a:extLst>
              <a:ext uri="{FF2B5EF4-FFF2-40B4-BE49-F238E27FC236}">
                <a16:creationId xmlns:a16="http://schemas.microsoft.com/office/drawing/2014/main" id="{902D754D-C66B-4E2F-B68D-6FC5F9E6733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8" y="3021332"/>
            <a:ext cx="828000" cy="86366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749B53E0-1B49-49A1-B5D0-399403A65F6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025" y="3021332"/>
            <a:ext cx="828000" cy="86366"/>
          </a:xfrm>
          <a:prstGeom prst="rect">
            <a:avLst/>
          </a:prstGeom>
        </p:spPr>
      </p:pic>
      <p:pic>
        <p:nvPicPr>
          <p:cNvPr id="18" name="Afbeelding 17">
            <a:extLst>
              <a:ext uri="{FF2B5EF4-FFF2-40B4-BE49-F238E27FC236}">
                <a16:creationId xmlns:a16="http://schemas.microsoft.com/office/drawing/2014/main" id="{8FB4EB2D-1FE2-4058-8608-4D7494D227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00" y="3021332"/>
            <a:ext cx="828000" cy="86366"/>
          </a:xfrm>
          <a:prstGeom prst="rect">
            <a:avLst/>
          </a:prstGeom>
        </p:spPr>
      </p:pic>
      <p:pic>
        <p:nvPicPr>
          <p:cNvPr id="19" name="Afbeelding 18" descr="Afbeelding met object&#10;&#10;Automatisch gegenereerde beschrijving">
            <a:extLst>
              <a:ext uri="{FF2B5EF4-FFF2-40B4-BE49-F238E27FC236}">
                <a16:creationId xmlns:a16="http://schemas.microsoft.com/office/drawing/2014/main" id="{682783E0-4068-4297-BE58-10CE65D694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55" y="3021332"/>
            <a:ext cx="828000" cy="86366"/>
          </a:xfrm>
          <a:prstGeom prst="rect">
            <a:avLst/>
          </a:prstGeom>
        </p:spPr>
      </p:pic>
      <p:pic>
        <p:nvPicPr>
          <p:cNvPr id="20" name="Afbeelding 19">
            <a:extLst>
              <a:ext uri="{FF2B5EF4-FFF2-40B4-BE49-F238E27FC236}">
                <a16:creationId xmlns:a16="http://schemas.microsoft.com/office/drawing/2014/main" id="{C06BE4F7-A55D-4A04-8A15-FDF043957E9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821" y="3021332"/>
            <a:ext cx="828000" cy="86366"/>
          </a:xfrm>
          <a:prstGeom prst="rect">
            <a:avLst/>
          </a:prstGeom>
        </p:spPr>
      </p:pic>
      <p:pic>
        <p:nvPicPr>
          <p:cNvPr id="21" name="Afbeelding 20">
            <a:extLst>
              <a:ext uri="{FF2B5EF4-FFF2-40B4-BE49-F238E27FC236}">
                <a16:creationId xmlns:a16="http://schemas.microsoft.com/office/drawing/2014/main" id="{3C09C580-DDE5-459C-B084-B2205EEDCFE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97" y="3021332"/>
            <a:ext cx="828000" cy="86366"/>
          </a:xfrm>
          <a:prstGeom prst="rect">
            <a:avLst/>
          </a:prstGeom>
        </p:spPr>
      </p:pic>
      <p:pic>
        <p:nvPicPr>
          <p:cNvPr id="22" name="Afbeelding 21">
            <a:extLst>
              <a:ext uri="{FF2B5EF4-FFF2-40B4-BE49-F238E27FC236}">
                <a16:creationId xmlns:a16="http://schemas.microsoft.com/office/drawing/2014/main" id="{F46C795B-671B-4582-967A-9E87449B186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0187" y="4019443"/>
            <a:ext cx="828000" cy="334878"/>
          </a:xfrm>
          <a:prstGeom prst="rect">
            <a:avLst/>
          </a:prstGeom>
        </p:spPr>
      </p:pic>
      <p:pic>
        <p:nvPicPr>
          <p:cNvPr id="23" name="Afbeelding 22" descr="Afbeelding met shoji&#10;&#10;Automatisch gegenereerde beschrijving">
            <a:extLst>
              <a:ext uri="{FF2B5EF4-FFF2-40B4-BE49-F238E27FC236}">
                <a16:creationId xmlns:a16="http://schemas.microsoft.com/office/drawing/2014/main" id="{DF361755-B6FB-47EB-B0A8-64A402C3FB3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08" y="4029612"/>
            <a:ext cx="828000" cy="334878"/>
          </a:xfrm>
          <a:prstGeom prst="rect">
            <a:avLst/>
          </a:prstGeom>
        </p:spPr>
      </p:pic>
      <p:pic>
        <p:nvPicPr>
          <p:cNvPr id="24" name="Afbeelding 23">
            <a:extLst>
              <a:ext uri="{FF2B5EF4-FFF2-40B4-BE49-F238E27FC236}">
                <a16:creationId xmlns:a16="http://schemas.microsoft.com/office/drawing/2014/main" id="{F61B4569-3819-4C2F-9601-2FDD0426E60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5918" y="4029612"/>
            <a:ext cx="828000" cy="334878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5B493EA-8643-47CF-8433-16196F92943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97" y="4029612"/>
            <a:ext cx="828000" cy="334878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F2D4C58C-AD94-4906-AE05-0CC718003F8D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21" y="4024762"/>
            <a:ext cx="828000" cy="334878"/>
          </a:xfrm>
          <a:prstGeom prst="rect">
            <a:avLst/>
          </a:prstGeom>
        </p:spPr>
      </p:pic>
      <p:pic>
        <p:nvPicPr>
          <p:cNvPr id="27" name="Afbeelding 26">
            <a:extLst>
              <a:ext uri="{FF2B5EF4-FFF2-40B4-BE49-F238E27FC236}">
                <a16:creationId xmlns:a16="http://schemas.microsoft.com/office/drawing/2014/main" id="{0524A64B-C1AC-4D65-9F8D-ED61162ECF2C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55" y="4021921"/>
            <a:ext cx="828000" cy="334878"/>
          </a:xfrm>
          <a:prstGeom prst="rect">
            <a:avLst/>
          </a:prstGeom>
        </p:spPr>
      </p:pic>
      <p:pic>
        <p:nvPicPr>
          <p:cNvPr id="28" name="Afbeelding 27">
            <a:extLst>
              <a:ext uri="{FF2B5EF4-FFF2-40B4-BE49-F238E27FC236}">
                <a16:creationId xmlns:a16="http://schemas.microsoft.com/office/drawing/2014/main" id="{CAD9A4A4-81D0-4019-B7FE-EB5551690664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3" y="5127257"/>
            <a:ext cx="761979" cy="360000"/>
          </a:xfrm>
          <a:prstGeom prst="rect">
            <a:avLst/>
          </a:prstGeom>
        </p:spPr>
      </p:pic>
      <p:pic>
        <p:nvPicPr>
          <p:cNvPr id="29" name="Afbeelding 28">
            <a:extLst>
              <a:ext uri="{FF2B5EF4-FFF2-40B4-BE49-F238E27FC236}">
                <a16:creationId xmlns:a16="http://schemas.microsoft.com/office/drawing/2014/main" id="{09F005FC-8152-4A6C-AC66-233840E478B1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191" y="5127257"/>
            <a:ext cx="62333" cy="36000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391BA4B7-05C1-4963-8A2E-6CCE3A75C83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412" y="5127257"/>
            <a:ext cx="179364" cy="360000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0235CD08-C6DC-4722-B978-363804CAF62F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723" y="5127257"/>
            <a:ext cx="296396" cy="360000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011043DC-2D4B-4CE0-BB47-19C8E303177C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255" y="5127257"/>
            <a:ext cx="414063" cy="360000"/>
          </a:xfrm>
          <a:prstGeom prst="rect">
            <a:avLst/>
          </a:prstGeom>
        </p:spPr>
      </p:pic>
      <p:pic>
        <p:nvPicPr>
          <p:cNvPr id="33" name="Afbeelding 32">
            <a:extLst>
              <a:ext uri="{FF2B5EF4-FFF2-40B4-BE49-F238E27FC236}">
                <a16:creationId xmlns:a16="http://schemas.microsoft.com/office/drawing/2014/main" id="{1520C93A-AB75-4D23-AE3A-B56B63C553D5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235" y="5129344"/>
            <a:ext cx="581343" cy="360000"/>
          </a:xfrm>
          <a:prstGeom prst="rect">
            <a:avLst/>
          </a:prstGeom>
        </p:spPr>
      </p:pic>
      <p:pic>
        <p:nvPicPr>
          <p:cNvPr id="35" name="Tijdelijke aanduiding voor inhoud 4" descr="Afbeelding met wapen, binnen, boksbeugel, muur&#10;&#10;Automatisch gegenereerde beschrijving">
            <a:extLst>
              <a:ext uri="{FF2B5EF4-FFF2-40B4-BE49-F238E27FC236}">
                <a16:creationId xmlns:a16="http://schemas.microsoft.com/office/drawing/2014/main" id="{CAB7E7EE-F323-4BB4-B59C-27048BE64BE9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18" y="7439470"/>
            <a:ext cx="828000" cy="344343"/>
          </a:xfrm>
          <a:prstGeom prst="rect">
            <a:avLst/>
          </a:prstGeom>
        </p:spPr>
      </p:pic>
      <p:pic>
        <p:nvPicPr>
          <p:cNvPr id="36" name="Afbeelding 35" descr="Afbeelding met wapen, boksbeugel, binnen, muur&#10;&#10;Automatisch gegenereerde beschrijving">
            <a:extLst>
              <a:ext uri="{FF2B5EF4-FFF2-40B4-BE49-F238E27FC236}">
                <a16:creationId xmlns:a16="http://schemas.microsoft.com/office/drawing/2014/main" id="{98933C6D-14CF-4429-BA7E-AEDCF5DE1CCA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800" y="7439470"/>
            <a:ext cx="828000" cy="343467"/>
          </a:xfrm>
          <a:prstGeom prst="rect">
            <a:avLst/>
          </a:prstGeom>
        </p:spPr>
      </p:pic>
      <p:pic>
        <p:nvPicPr>
          <p:cNvPr id="37" name="Afbeelding 36" descr="Afbeelding met wapen, boksbeugel, binnen, tafel&#10;&#10;Automatisch gegenereerde beschrijving">
            <a:extLst>
              <a:ext uri="{FF2B5EF4-FFF2-40B4-BE49-F238E27FC236}">
                <a16:creationId xmlns:a16="http://schemas.microsoft.com/office/drawing/2014/main" id="{9C1E5D29-105B-45FE-A390-78E86DBF1785}"/>
              </a:ext>
            </a:extLst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497" y="7438155"/>
            <a:ext cx="828000" cy="346095"/>
          </a:xfrm>
          <a:prstGeom prst="rect">
            <a:avLst/>
          </a:prstGeom>
        </p:spPr>
      </p:pic>
      <p:pic>
        <p:nvPicPr>
          <p:cNvPr id="38" name="Afbeelding 37" descr="Afbeelding met binnen, wapen, tafel, oranje&#10;&#10;Automatisch gegenereerde beschrijving">
            <a:extLst>
              <a:ext uri="{FF2B5EF4-FFF2-40B4-BE49-F238E27FC236}">
                <a16:creationId xmlns:a16="http://schemas.microsoft.com/office/drawing/2014/main" id="{E7154FD9-58A5-43DA-A8BC-8A8558DB046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921" y="7432135"/>
            <a:ext cx="828000" cy="345220"/>
          </a:xfrm>
          <a:prstGeom prst="rect">
            <a:avLst/>
          </a:prstGeom>
        </p:spPr>
      </p:pic>
      <p:pic>
        <p:nvPicPr>
          <p:cNvPr id="39" name="Afbeelding 38" descr="Afbeelding met binnen, tafel, oranje, klein&#10;&#10;Automatisch gegenereerde beschrijving">
            <a:extLst>
              <a:ext uri="{FF2B5EF4-FFF2-40B4-BE49-F238E27FC236}">
                <a16:creationId xmlns:a16="http://schemas.microsoft.com/office/drawing/2014/main" id="{0E9D0F7D-5EC1-4B5F-BC8E-C0071C48F699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345" y="7429508"/>
            <a:ext cx="828000" cy="347847"/>
          </a:xfrm>
          <a:prstGeom prst="rect">
            <a:avLst/>
          </a:prstGeom>
        </p:spPr>
      </p:pic>
      <p:pic>
        <p:nvPicPr>
          <p:cNvPr id="40" name="Afbeelding 39" descr="Afbeelding met binnen, tafel, oranje, zitten&#10;&#10;Automatisch gegenereerde beschrijving">
            <a:extLst>
              <a:ext uri="{FF2B5EF4-FFF2-40B4-BE49-F238E27FC236}">
                <a16:creationId xmlns:a16="http://schemas.microsoft.com/office/drawing/2014/main" id="{324EF2C0-9E67-46D9-8C4F-F578B8C40155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9303" y="7429508"/>
            <a:ext cx="828000" cy="344343"/>
          </a:xfrm>
          <a:prstGeom prst="rect">
            <a:avLst/>
          </a:prstGeom>
        </p:spPr>
      </p:pic>
      <p:sp>
        <p:nvSpPr>
          <p:cNvPr id="41" name="Tekstvak 40">
            <a:extLst>
              <a:ext uri="{FF2B5EF4-FFF2-40B4-BE49-F238E27FC236}">
                <a16:creationId xmlns:a16="http://schemas.microsoft.com/office/drawing/2014/main" id="{D07D2902-1223-4656-BDCA-0A9138D574DD}"/>
              </a:ext>
            </a:extLst>
          </p:cNvPr>
          <p:cNvSpPr txBox="1"/>
          <p:nvPr/>
        </p:nvSpPr>
        <p:spPr>
          <a:xfrm>
            <a:off x="1199455" y="8511596"/>
            <a:ext cx="2478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prijskaartjes winkel</a:t>
            </a:r>
          </a:p>
        </p:txBody>
      </p:sp>
    </p:spTree>
    <p:extLst>
      <p:ext uri="{BB962C8B-B14F-4D97-AF65-F5344CB8AC3E}">
        <p14:creationId xmlns:p14="http://schemas.microsoft.com/office/powerpoint/2010/main" val="4104164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32504618-FBDC-4324-A6B2-F5D04794C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822556"/>
              </p:ext>
            </p:extLst>
          </p:nvPr>
        </p:nvGraphicFramePr>
        <p:xfrm>
          <a:off x="945000" y="3896143"/>
          <a:ext cx="4968000" cy="5796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8554602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705348118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99604165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22246282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822837174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458762985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729245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53938993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z="4400" b="0" dirty="0">
                          <a:latin typeface="Arial Rounded MT Bold" panose="020F0704030504030204" pitchFamily="34" charset="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30930684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303554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3489974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13371044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nl-BE" sz="4400" b="0" dirty="0">
                        <a:latin typeface="Arial Rounded MT Bold" panose="020F07040305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8027896"/>
                  </a:ext>
                </a:extLst>
              </a:tr>
            </a:tbl>
          </a:graphicData>
        </a:graphic>
      </p:graphicFrame>
      <p:pic>
        <p:nvPicPr>
          <p:cNvPr id="5" name="Afbeelding 4">
            <a:extLst>
              <a:ext uri="{FF2B5EF4-FFF2-40B4-BE49-F238E27FC236}">
                <a16:creationId xmlns:a16="http://schemas.microsoft.com/office/drawing/2014/main" id="{6CE19E43-0403-4852-9689-1D6457EB38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482" y="6656886"/>
            <a:ext cx="609583" cy="288000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582557-373F-49BC-82B3-DE292EF537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8535" y="6641979"/>
            <a:ext cx="49866" cy="288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AA269994-F813-4CED-8188-D36BF863B8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27" y="6656886"/>
            <a:ext cx="143491" cy="288000"/>
          </a:xfrm>
          <a:prstGeom prst="rect">
            <a:avLst/>
          </a:prstGeom>
        </p:spPr>
      </p:pic>
      <p:pic>
        <p:nvPicPr>
          <p:cNvPr id="8" name="Afbeelding 7">
            <a:extLst>
              <a:ext uri="{FF2B5EF4-FFF2-40B4-BE49-F238E27FC236}">
                <a16:creationId xmlns:a16="http://schemas.microsoft.com/office/drawing/2014/main" id="{880EA68F-96E4-4F9A-9914-D5B62521D6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432" y="6656886"/>
            <a:ext cx="237117" cy="288000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031E163C-C9C1-4A61-B833-A318F9EE6F3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3705" y="6656886"/>
            <a:ext cx="331250" cy="28800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A17C50C5-24D4-42B7-9081-3FB9A04E38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026" y="6657925"/>
            <a:ext cx="465074" cy="288000"/>
          </a:xfrm>
          <a:prstGeom prst="rect">
            <a:avLst/>
          </a:prstGeom>
        </p:spPr>
      </p:pic>
      <p:pic>
        <p:nvPicPr>
          <p:cNvPr id="23" name="Tijdelijke aanduiding voor inhoud 4" descr="Afbeelding met wapen, binnen, boksbeugel, muur&#10;&#10;Automatisch gegenereerde beschrijving">
            <a:extLst>
              <a:ext uri="{FF2B5EF4-FFF2-40B4-BE49-F238E27FC236}">
                <a16:creationId xmlns:a16="http://schemas.microsoft.com/office/drawing/2014/main" id="{546553AF-596A-4E7F-9050-5CCD2ACF2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5" y="7468879"/>
            <a:ext cx="720000" cy="299429"/>
          </a:xfrm>
        </p:spPr>
      </p:pic>
      <p:pic>
        <p:nvPicPr>
          <p:cNvPr id="24" name="Afbeelding 23" descr="Afbeelding met wapen, boksbeugel, binnen, muur&#10;&#10;Automatisch gegenereerde beschrijving">
            <a:extLst>
              <a:ext uri="{FF2B5EF4-FFF2-40B4-BE49-F238E27FC236}">
                <a16:creationId xmlns:a16="http://schemas.microsoft.com/office/drawing/2014/main" id="{1A8C86C9-7BD2-4AE9-8159-9A958F9E2A8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03" y="7462952"/>
            <a:ext cx="720000" cy="298667"/>
          </a:xfrm>
          <a:prstGeom prst="rect">
            <a:avLst/>
          </a:prstGeom>
        </p:spPr>
      </p:pic>
      <p:pic>
        <p:nvPicPr>
          <p:cNvPr id="25" name="Afbeelding 24" descr="Afbeelding met wapen, boksbeugel, binnen, tafel&#10;&#10;Automatisch gegenereerde beschrijving">
            <a:extLst>
              <a:ext uri="{FF2B5EF4-FFF2-40B4-BE49-F238E27FC236}">
                <a16:creationId xmlns:a16="http://schemas.microsoft.com/office/drawing/2014/main" id="{163BFB86-EF81-41B9-8A07-954760E5407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03" y="7467355"/>
            <a:ext cx="720000" cy="300952"/>
          </a:xfrm>
          <a:prstGeom prst="rect">
            <a:avLst/>
          </a:prstGeom>
        </p:spPr>
      </p:pic>
      <p:pic>
        <p:nvPicPr>
          <p:cNvPr id="26" name="Afbeelding 25" descr="Afbeelding met binnen, wapen, tafel, oranje&#10;&#10;Automatisch gegenereerde beschrijving">
            <a:extLst>
              <a:ext uri="{FF2B5EF4-FFF2-40B4-BE49-F238E27FC236}">
                <a16:creationId xmlns:a16="http://schemas.microsoft.com/office/drawing/2014/main" id="{9A6FCF52-E51C-4F85-8395-36DFEA0A39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43" y="7468116"/>
            <a:ext cx="720000" cy="300191"/>
          </a:xfrm>
          <a:prstGeom prst="rect">
            <a:avLst/>
          </a:prstGeom>
        </p:spPr>
      </p:pic>
      <p:pic>
        <p:nvPicPr>
          <p:cNvPr id="27" name="Afbeelding 26" descr="Afbeelding met binnen, tafel, oranje, klein&#10;&#10;Automatisch gegenereerde beschrijving">
            <a:extLst>
              <a:ext uri="{FF2B5EF4-FFF2-40B4-BE49-F238E27FC236}">
                <a16:creationId xmlns:a16="http://schemas.microsoft.com/office/drawing/2014/main" id="{74E14847-6491-4D5D-A70C-D9DD03C43A7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72" y="7465831"/>
            <a:ext cx="720000" cy="302476"/>
          </a:xfrm>
          <a:prstGeom prst="rect">
            <a:avLst/>
          </a:prstGeom>
        </p:spPr>
      </p:pic>
      <p:pic>
        <p:nvPicPr>
          <p:cNvPr id="28" name="Afbeelding 27" descr="Afbeelding met binnen, tafel, oranje, zitten&#10;&#10;Automatisch gegenereerde beschrijving">
            <a:extLst>
              <a:ext uri="{FF2B5EF4-FFF2-40B4-BE49-F238E27FC236}">
                <a16:creationId xmlns:a16="http://schemas.microsoft.com/office/drawing/2014/main" id="{6DF13396-3842-43C4-8F2F-1F374BF59F3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01" y="7468878"/>
            <a:ext cx="720000" cy="299429"/>
          </a:xfrm>
          <a:prstGeom prst="rect">
            <a:avLst/>
          </a:prstGeom>
        </p:spPr>
      </p:pic>
      <p:pic>
        <p:nvPicPr>
          <p:cNvPr id="29" name="Tijdelijke aanduiding voor inhoud 4" descr="Afbeelding met wapen, binnen, boksbeugel, muur&#10;&#10;Automatisch gegenereerde beschrijving">
            <a:extLst>
              <a:ext uri="{FF2B5EF4-FFF2-40B4-BE49-F238E27FC236}">
                <a16:creationId xmlns:a16="http://schemas.microsoft.com/office/drawing/2014/main" id="{FB10F485-8749-4007-A09A-5E40BE08858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5" y="8284487"/>
            <a:ext cx="720000" cy="299429"/>
          </a:xfrm>
          <a:prstGeom prst="rect">
            <a:avLst/>
          </a:prstGeom>
        </p:spPr>
      </p:pic>
      <p:pic>
        <p:nvPicPr>
          <p:cNvPr id="30" name="Afbeelding 29" descr="Afbeelding met wapen, boksbeugel, binnen, muur&#10;&#10;Automatisch gegenereerde beschrijving">
            <a:extLst>
              <a:ext uri="{FF2B5EF4-FFF2-40B4-BE49-F238E27FC236}">
                <a16:creationId xmlns:a16="http://schemas.microsoft.com/office/drawing/2014/main" id="{84C02DA4-C085-49FA-823F-880ECAD429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03" y="8278560"/>
            <a:ext cx="720000" cy="298667"/>
          </a:xfrm>
          <a:prstGeom prst="rect">
            <a:avLst/>
          </a:prstGeom>
        </p:spPr>
      </p:pic>
      <p:pic>
        <p:nvPicPr>
          <p:cNvPr id="31" name="Afbeelding 30" descr="Afbeelding met wapen, boksbeugel, binnen, tafel&#10;&#10;Automatisch gegenereerde beschrijving">
            <a:extLst>
              <a:ext uri="{FF2B5EF4-FFF2-40B4-BE49-F238E27FC236}">
                <a16:creationId xmlns:a16="http://schemas.microsoft.com/office/drawing/2014/main" id="{F3AF4E1E-B915-40C5-AEAA-DDB53DEDE8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03" y="8282963"/>
            <a:ext cx="720000" cy="300952"/>
          </a:xfrm>
          <a:prstGeom prst="rect">
            <a:avLst/>
          </a:prstGeom>
        </p:spPr>
      </p:pic>
      <p:pic>
        <p:nvPicPr>
          <p:cNvPr id="32" name="Afbeelding 31" descr="Afbeelding met binnen, wapen, tafel, oranje&#10;&#10;Automatisch gegenereerde beschrijving">
            <a:extLst>
              <a:ext uri="{FF2B5EF4-FFF2-40B4-BE49-F238E27FC236}">
                <a16:creationId xmlns:a16="http://schemas.microsoft.com/office/drawing/2014/main" id="{9D74E7BA-8D3B-4816-8BC7-C49B91C4D54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43" y="8283724"/>
            <a:ext cx="720000" cy="300191"/>
          </a:xfrm>
          <a:prstGeom prst="rect">
            <a:avLst/>
          </a:prstGeom>
        </p:spPr>
      </p:pic>
      <p:pic>
        <p:nvPicPr>
          <p:cNvPr id="33" name="Afbeelding 32" descr="Afbeelding met binnen, tafel, oranje, klein&#10;&#10;Automatisch gegenereerde beschrijving">
            <a:extLst>
              <a:ext uri="{FF2B5EF4-FFF2-40B4-BE49-F238E27FC236}">
                <a16:creationId xmlns:a16="http://schemas.microsoft.com/office/drawing/2014/main" id="{3906FAAD-AEC4-4EFF-832F-3E2F2B8E8C3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72" y="8281439"/>
            <a:ext cx="720000" cy="302476"/>
          </a:xfrm>
          <a:prstGeom prst="rect">
            <a:avLst/>
          </a:prstGeom>
        </p:spPr>
      </p:pic>
      <p:pic>
        <p:nvPicPr>
          <p:cNvPr id="34" name="Afbeelding 33" descr="Afbeelding met binnen, tafel, oranje, zitten&#10;&#10;Automatisch gegenereerde beschrijving">
            <a:extLst>
              <a:ext uri="{FF2B5EF4-FFF2-40B4-BE49-F238E27FC236}">
                <a16:creationId xmlns:a16="http://schemas.microsoft.com/office/drawing/2014/main" id="{0AAAAD90-64F9-448B-BD1C-A8EEC2E188B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01" y="8284486"/>
            <a:ext cx="720000" cy="299429"/>
          </a:xfrm>
          <a:prstGeom prst="rect">
            <a:avLst/>
          </a:prstGeom>
        </p:spPr>
      </p:pic>
      <p:pic>
        <p:nvPicPr>
          <p:cNvPr id="35" name="Tijdelijke aanduiding voor inhoud 4" descr="Afbeelding met wapen, binnen, boksbeugel, muur&#10;&#10;Automatisch gegenereerde beschrijving">
            <a:extLst>
              <a:ext uri="{FF2B5EF4-FFF2-40B4-BE49-F238E27FC236}">
                <a16:creationId xmlns:a16="http://schemas.microsoft.com/office/drawing/2014/main" id="{54E3DE48-C554-4B94-AC7A-1F3510251F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135" y="9125495"/>
            <a:ext cx="720000" cy="299429"/>
          </a:xfrm>
          <a:prstGeom prst="rect">
            <a:avLst/>
          </a:prstGeom>
        </p:spPr>
      </p:pic>
      <p:pic>
        <p:nvPicPr>
          <p:cNvPr id="36" name="Afbeelding 35" descr="Afbeelding met wapen, boksbeugel, binnen, muur&#10;&#10;Automatisch gegenereerde beschrijving">
            <a:extLst>
              <a:ext uri="{FF2B5EF4-FFF2-40B4-BE49-F238E27FC236}">
                <a16:creationId xmlns:a16="http://schemas.microsoft.com/office/drawing/2014/main" id="{10338887-4CCF-4F5C-B6BF-48C336312A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03" y="9119568"/>
            <a:ext cx="720000" cy="298667"/>
          </a:xfrm>
          <a:prstGeom prst="rect">
            <a:avLst/>
          </a:prstGeom>
        </p:spPr>
      </p:pic>
      <p:pic>
        <p:nvPicPr>
          <p:cNvPr id="37" name="Afbeelding 36" descr="Afbeelding met wapen, boksbeugel, binnen, tafel&#10;&#10;Automatisch gegenereerde beschrijving">
            <a:extLst>
              <a:ext uri="{FF2B5EF4-FFF2-40B4-BE49-F238E27FC236}">
                <a16:creationId xmlns:a16="http://schemas.microsoft.com/office/drawing/2014/main" id="{1D808835-36D5-43FB-B806-8812C8FE9A3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003" y="9123971"/>
            <a:ext cx="720000" cy="300952"/>
          </a:xfrm>
          <a:prstGeom prst="rect">
            <a:avLst/>
          </a:prstGeom>
        </p:spPr>
      </p:pic>
      <p:pic>
        <p:nvPicPr>
          <p:cNvPr id="38" name="Afbeelding 37" descr="Afbeelding met binnen, wapen, tafel, oranje&#10;&#10;Automatisch gegenereerde beschrijving">
            <a:extLst>
              <a:ext uri="{FF2B5EF4-FFF2-40B4-BE49-F238E27FC236}">
                <a16:creationId xmlns:a16="http://schemas.microsoft.com/office/drawing/2014/main" id="{45EA8B74-B82A-4D1A-98FB-3467131DC1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43" y="9124732"/>
            <a:ext cx="720000" cy="300191"/>
          </a:xfrm>
          <a:prstGeom prst="rect">
            <a:avLst/>
          </a:prstGeom>
        </p:spPr>
      </p:pic>
      <p:pic>
        <p:nvPicPr>
          <p:cNvPr id="39" name="Afbeelding 38" descr="Afbeelding met binnen, tafel, oranje, klein&#10;&#10;Automatisch gegenereerde beschrijving">
            <a:extLst>
              <a:ext uri="{FF2B5EF4-FFF2-40B4-BE49-F238E27FC236}">
                <a16:creationId xmlns:a16="http://schemas.microsoft.com/office/drawing/2014/main" id="{9785DBE5-B226-41C3-8228-9FAB7D05766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572" y="9122447"/>
            <a:ext cx="720000" cy="302476"/>
          </a:xfrm>
          <a:prstGeom prst="rect">
            <a:avLst/>
          </a:prstGeom>
        </p:spPr>
      </p:pic>
      <p:pic>
        <p:nvPicPr>
          <p:cNvPr id="40" name="Afbeelding 39" descr="Afbeelding met binnen, tafel, oranje, zitten&#10;&#10;Automatisch gegenereerde beschrijving">
            <a:extLst>
              <a:ext uri="{FF2B5EF4-FFF2-40B4-BE49-F238E27FC236}">
                <a16:creationId xmlns:a16="http://schemas.microsoft.com/office/drawing/2014/main" id="{5CBC324D-A600-48EF-8243-4763F48C970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401" y="9125494"/>
            <a:ext cx="720000" cy="299429"/>
          </a:xfrm>
          <a:prstGeom prst="rect">
            <a:avLst/>
          </a:prstGeom>
        </p:spPr>
      </p:pic>
      <p:sp>
        <p:nvSpPr>
          <p:cNvPr id="41" name="Tekstvak 40">
            <a:extLst>
              <a:ext uri="{FF2B5EF4-FFF2-40B4-BE49-F238E27FC236}">
                <a16:creationId xmlns:a16="http://schemas.microsoft.com/office/drawing/2014/main" id="{73215D4B-C34B-43C9-802E-69D3EBC241B0}"/>
              </a:ext>
            </a:extLst>
          </p:cNvPr>
          <p:cNvSpPr txBox="1"/>
          <p:nvPr/>
        </p:nvSpPr>
        <p:spPr>
          <a:xfrm>
            <a:off x="759015" y="0"/>
            <a:ext cx="179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bouwspel</a:t>
            </a:r>
          </a:p>
        </p:txBody>
      </p:sp>
      <p:pic>
        <p:nvPicPr>
          <p:cNvPr id="2050" name="Picture 2" descr="Torreta - een educatief spel van Beleduc - Speelgoeddroom">
            <a:extLst>
              <a:ext uri="{FF2B5EF4-FFF2-40B4-BE49-F238E27FC236}">
                <a16:creationId xmlns:a16="http://schemas.microsoft.com/office/drawing/2014/main" id="{338226BF-28F1-4956-AEBC-3AA9AA5E4E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652" y="149158"/>
            <a:ext cx="3368606" cy="3967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8304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4">
            <a:extLst>
              <a:ext uri="{FF2B5EF4-FFF2-40B4-BE49-F238E27FC236}">
                <a16:creationId xmlns:a16="http://schemas.microsoft.com/office/drawing/2014/main" id="{68CC1434-0C01-4324-B9D3-CE35E6483B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7886899"/>
              </p:ext>
            </p:extLst>
          </p:nvPr>
        </p:nvGraphicFramePr>
        <p:xfrm>
          <a:off x="117000" y="399000"/>
          <a:ext cx="6624000" cy="910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8000">
                  <a:extLst>
                    <a:ext uri="{9D8B030D-6E8A-4147-A177-3AD203B41FA5}">
                      <a16:colId xmlns:a16="http://schemas.microsoft.com/office/drawing/2014/main" val="3784266716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90898636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4538749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2605067549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205055577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973330003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3785965790"/>
                    </a:ext>
                  </a:extLst>
                </a:gridCol>
                <a:gridCol w="828000">
                  <a:extLst>
                    <a:ext uri="{9D8B030D-6E8A-4147-A177-3AD203B41FA5}">
                      <a16:colId xmlns:a16="http://schemas.microsoft.com/office/drawing/2014/main" val="1238786013"/>
                    </a:ext>
                  </a:extLst>
                </a:gridCol>
              </a:tblGrid>
              <a:tr h="82800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5533658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08335767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9081345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5556736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05823901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4826073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2510479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15326460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31816936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34130408"/>
                  </a:ext>
                </a:extLst>
              </a:tr>
              <a:tr h="82800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92480449"/>
                  </a:ext>
                </a:extLst>
              </a:tr>
            </a:tbl>
          </a:graphicData>
        </a:graphic>
      </p:graphicFrame>
      <p:pic>
        <p:nvPicPr>
          <p:cNvPr id="6" name="Afbeelding 5" descr="Afbeelding met handschoenen&#10;&#10;Automatisch gegenereerde beschrijving">
            <a:extLst>
              <a:ext uri="{FF2B5EF4-FFF2-40B4-BE49-F238E27FC236}">
                <a16:creationId xmlns:a16="http://schemas.microsoft.com/office/drawing/2014/main" id="{63526B1D-C914-41FE-BFDC-0A3C594D72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98" y="627562"/>
            <a:ext cx="563334" cy="360000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78FB488-6C58-4CB9-861E-1A34A1FC51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6" y="492592"/>
            <a:ext cx="371906" cy="540000"/>
          </a:xfrm>
          <a:prstGeom prst="rect">
            <a:avLst/>
          </a:prstGeom>
        </p:spPr>
      </p:pic>
      <p:pic>
        <p:nvPicPr>
          <p:cNvPr id="8" name="Afbeelding 7" descr="Afbeelding met handschoenen&#10;&#10;Automatisch gegenereerde beschrijving">
            <a:extLst>
              <a:ext uri="{FF2B5EF4-FFF2-40B4-BE49-F238E27FC236}">
                <a16:creationId xmlns:a16="http://schemas.microsoft.com/office/drawing/2014/main" id="{107BAE12-6B9B-4A54-9462-268BC32403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85" y="537562"/>
            <a:ext cx="382413" cy="540000"/>
          </a:xfrm>
          <a:prstGeom prst="rect">
            <a:avLst/>
          </a:prstGeom>
        </p:spPr>
      </p:pic>
      <p:pic>
        <p:nvPicPr>
          <p:cNvPr id="9" name="Afbeelding 8" descr="Afbeelding met handschoenen, kleding&#10;&#10;Automatisch gegenereerde beschrijving">
            <a:extLst>
              <a:ext uri="{FF2B5EF4-FFF2-40B4-BE49-F238E27FC236}">
                <a16:creationId xmlns:a16="http://schemas.microsoft.com/office/drawing/2014/main" id="{1FDFA5B8-10EC-4AC3-B259-763DC3DF1E6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18" y="552552"/>
            <a:ext cx="378000" cy="540000"/>
          </a:xfrm>
          <a:prstGeom prst="rect">
            <a:avLst/>
          </a:prstGeom>
        </p:spPr>
      </p:pic>
      <p:pic>
        <p:nvPicPr>
          <p:cNvPr id="10" name="Afbeelding 9" descr="Afbeelding met handschoenen&#10;&#10;Automatisch gegenereerde beschrijving">
            <a:extLst>
              <a:ext uri="{FF2B5EF4-FFF2-40B4-BE49-F238E27FC236}">
                <a16:creationId xmlns:a16="http://schemas.microsoft.com/office/drawing/2014/main" id="{27C76DFD-CB60-4F97-AE51-2DD5C9F0270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24" y="537562"/>
            <a:ext cx="378000" cy="540000"/>
          </a:xfrm>
          <a:prstGeom prst="rect">
            <a:avLst/>
          </a:prstGeom>
        </p:spPr>
      </p:pic>
      <p:pic>
        <p:nvPicPr>
          <p:cNvPr id="11" name="Afbeelding 10" descr="Afbeelding met handschoenen&#10;&#10;Automatisch gegenereerde beschrijving">
            <a:extLst>
              <a:ext uri="{FF2B5EF4-FFF2-40B4-BE49-F238E27FC236}">
                <a16:creationId xmlns:a16="http://schemas.microsoft.com/office/drawing/2014/main" id="{0748B4CC-F12A-4E96-A37C-53B79CCD719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07" y="552552"/>
            <a:ext cx="413308" cy="540000"/>
          </a:xfrm>
          <a:prstGeom prst="rect">
            <a:avLst/>
          </a:prstGeom>
        </p:spPr>
      </p:pic>
      <p:pic>
        <p:nvPicPr>
          <p:cNvPr id="12" name="Afbeelding 11" descr="Afbeelding met handschoenen&#10;&#10;Automatisch gegenereerde beschrijving">
            <a:extLst>
              <a:ext uri="{FF2B5EF4-FFF2-40B4-BE49-F238E27FC236}">
                <a16:creationId xmlns:a16="http://schemas.microsoft.com/office/drawing/2014/main" id="{2580F24A-448A-439F-86C0-79245A756D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98" y="1456084"/>
            <a:ext cx="563334" cy="360000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54E5DEB3-678A-4940-B422-CDC7E61734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6" y="1321114"/>
            <a:ext cx="371906" cy="540000"/>
          </a:xfrm>
          <a:prstGeom prst="rect">
            <a:avLst/>
          </a:prstGeom>
        </p:spPr>
      </p:pic>
      <p:pic>
        <p:nvPicPr>
          <p:cNvPr id="14" name="Afbeelding 13" descr="Afbeelding met handschoenen&#10;&#10;Automatisch gegenereerde beschrijving">
            <a:extLst>
              <a:ext uri="{FF2B5EF4-FFF2-40B4-BE49-F238E27FC236}">
                <a16:creationId xmlns:a16="http://schemas.microsoft.com/office/drawing/2014/main" id="{1528CFDE-B826-45B4-9E6C-C0F4A76364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85" y="1366084"/>
            <a:ext cx="382413" cy="540000"/>
          </a:xfrm>
          <a:prstGeom prst="rect">
            <a:avLst/>
          </a:prstGeom>
        </p:spPr>
      </p:pic>
      <p:pic>
        <p:nvPicPr>
          <p:cNvPr id="15" name="Afbeelding 14" descr="Afbeelding met handschoenen, kleding&#10;&#10;Automatisch gegenereerde beschrijving">
            <a:extLst>
              <a:ext uri="{FF2B5EF4-FFF2-40B4-BE49-F238E27FC236}">
                <a16:creationId xmlns:a16="http://schemas.microsoft.com/office/drawing/2014/main" id="{642F70F1-3DA6-4875-8817-85766B154B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18" y="1381074"/>
            <a:ext cx="378000" cy="540000"/>
          </a:xfrm>
          <a:prstGeom prst="rect">
            <a:avLst/>
          </a:prstGeom>
        </p:spPr>
      </p:pic>
      <p:pic>
        <p:nvPicPr>
          <p:cNvPr id="16" name="Afbeelding 15" descr="Afbeelding met handschoenen&#10;&#10;Automatisch gegenereerde beschrijving">
            <a:extLst>
              <a:ext uri="{FF2B5EF4-FFF2-40B4-BE49-F238E27FC236}">
                <a16:creationId xmlns:a16="http://schemas.microsoft.com/office/drawing/2014/main" id="{E53CB3B0-C9F4-4200-BE02-034562436F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24" y="1366084"/>
            <a:ext cx="378000" cy="540000"/>
          </a:xfrm>
          <a:prstGeom prst="rect">
            <a:avLst/>
          </a:prstGeom>
        </p:spPr>
      </p:pic>
      <p:pic>
        <p:nvPicPr>
          <p:cNvPr id="17" name="Afbeelding 16" descr="Afbeelding met handschoenen&#10;&#10;Automatisch gegenereerde beschrijving">
            <a:extLst>
              <a:ext uri="{FF2B5EF4-FFF2-40B4-BE49-F238E27FC236}">
                <a16:creationId xmlns:a16="http://schemas.microsoft.com/office/drawing/2014/main" id="{69D5DD0F-E2CB-4A41-AE6D-F63BEDDDA61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07" y="1381074"/>
            <a:ext cx="413308" cy="540000"/>
          </a:xfrm>
          <a:prstGeom prst="rect">
            <a:avLst/>
          </a:prstGeom>
        </p:spPr>
      </p:pic>
      <p:pic>
        <p:nvPicPr>
          <p:cNvPr id="18" name="Afbeelding 17" descr="Afbeelding met handschoenen&#10;&#10;Automatisch gegenereerde beschrijving">
            <a:extLst>
              <a:ext uri="{FF2B5EF4-FFF2-40B4-BE49-F238E27FC236}">
                <a16:creationId xmlns:a16="http://schemas.microsoft.com/office/drawing/2014/main" id="{B65C1C36-C445-4206-B8E4-6C87CED6D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98" y="2314586"/>
            <a:ext cx="563334" cy="360000"/>
          </a:xfrm>
          <a:prstGeom prst="rect">
            <a:avLst/>
          </a:prstGeom>
        </p:spPr>
      </p:pic>
      <p:pic>
        <p:nvPicPr>
          <p:cNvPr id="19" name="Afbeelding 18">
            <a:extLst>
              <a:ext uri="{FF2B5EF4-FFF2-40B4-BE49-F238E27FC236}">
                <a16:creationId xmlns:a16="http://schemas.microsoft.com/office/drawing/2014/main" id="{740AE4E8-E1C9-4CA1-AC9C-78229320C7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6" y="2179616"/>
            <a:ext cx="371906" cy="540000"/>
          </a:xfrm>
          <a:prstGeom prst="rect">
            <a:avLst/>
          </a:prstGeom>
        </p:spPr>
      </p:pic>
      <p:pic>
        <p:nvPicPr>
          <p:cNvPr id="20" name="Afbeelding 19" descr="Afbeelding met handschoenen&#10;&#10;Automatisch gegenereerde beschrijving">
            <a:extLst>
              <a:ext uri="{FF2B5EF4-FFF2-40B4-BE49-F238E27FC236}">
                <a16:creationId xmlns:a16="http://schemas.microsoft.com/office/drawing/2014/main" id="{066E3AD2-9A76-4489-B185-AE3163CCD5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685" y="2224586"/>
            <a:ext cx="382413" cy="540000"/>
          </a:xfrm>
          <a:prstGeom prst="rect">
            <a:avLst/>
          </a:prstGeom>
        </p:spPr>
      </p:pic>
      <p:pic>
        <p:nvPicPr>
          <p:cNvPr id="21" name="Afbeelding 20" descr="Afbeelding met handschoenen, kleding&#10;&#10;Automatisch gegenereerde beschrijving">
            <a:extLst>
              <a:ext uri="{FF2B5EF4-FFF2-40B4-BE49-F238E27FC236}">
                <a16:creationId xmlns:a16="http://schemas.microsoft.com/office/drawing/2014/main" id="{D58B6DDD-AE77-4950-B273-E3E77E98D3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518" y="2239576"/>
            <a:ext cx="378000" cy="540000"/>
          </a:xfrm>
          <a:prstGeom prst="rect">
            <a:avLst/>
          </a:prstGeom>
        </p:spPr>
      </p:pic>
      <p:pic>
        <p:nvPicPr>
          <p:cNvPr id="22" name="Afbeelding 21" descr="Afbeelding met handschoenen&#10;&#10;Automatisch gegenereerde beschrijving">
            <a:extLst>
              <a:ext uri="{FF2B5EF4-FFF2-40B4-BE49-F238E27FC236}">
                <a16:creationId xmlns:a16="http://schemas.microsoft.com/office/drawing/2014/main" id="{D50B4E61-6FE8-46D7-BF45-83D80FB8577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424" y="2224586"/>
            <a:ext cx="378000" cy="540000"/>
          </a:xfrm>
          <a:prstGeom prst="rect">
            <a:avLst/>
          </a:prstGeom>
        </p:spPr>
      </p:pic>
      <p:pic>
        <p:nvPicPr>
          <p:cNvPr id="23" name="Afbeelding 22" descr="Afbeelding met handschoenen&#10;&#10;Automatisch gegenereerde beschrijving">
            <a:extLst>
              <a:ext uri="{FF2B5EF4-FFF2-40B4-BE49-F238E27FC236}">
                <a16:creationId xmlns:a16="http://schemas.microsoft.com/office/drawing/2014/main" id="{FD99C993-151B-4C17-8543-E5BB0A4F70A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107" y="2239576"/>
            <a:ext cx="413308" cy="540000"/>
          </a:xfrm>
          <a:prstGeom prst="rect">
            <a:avLst/>
          </a:prstGeom>
        </p:spPr>
      </p:pic>
      <p:pic>
        <p:nvPicPr>
          <p:cNvPr id="30" name="Afbeelding 29">
            <a:extLst>
              <a:ext uri="{FF2B5EF4-FFF2-40B4-BE49-F238E27FC236}">
                <a16:creationId xmlns:a16="http://schemas.microsoft.com/office/drawing/2014/main" id="{FF1AE962-0184-4EC1-9587-1C7C4F85BE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45" y="826773"/>
            <a:ext cx="720000" cy="75101"/>
          </a:xfrm>
          <a:prstGeom prst="rect">
            <a:avLst/>
          </a:prstGeom>
        </p:spPr>
      </p:pic>
      <p:pic>
        <p:nvPicPr>
          <p:cNvPr id="31" name="Afbeelding 30">
            <a:extLst>
              <a:ext uri="{FF2B5EF4-FFF2-40B4-BE49-F238E27FC236}">
                <a16:creationId xmlns:a16="http://schemas.microsoft.com/office/drawing/2014/main" id="{BE58888D-9F22-4386-858C-AC81E26AA6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45" y="1636084"/>
            <a:ext cx="720000" cy="75101"/>
          </a:xfrm>
          <a:prstGeom prst="rect">
            <a:avLst/>
          </a:prstGeom>
        </p:spPr>
      </p:pic>
      <p:pic>
        <p:nvPicPr>
          <p:cNvPr id="32" name="Afbeelding 31">
            <a:extLst>
              <a:ext uri="{FF2B5EF4-FFF2-40B4-BE49-F238E27FC236}">
                <a16:creationId xmlns:a16="http://schemas.microsoft.com/office/drawing/2014/main" id="{B3AAA921-8A45-4E34-B5AF-48AC038FC09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09" y="826773"/>
            <a:ext cx="720000" cy="75101"/>
          </a:xfrm>
          <a:prstGeom prst="rect">
            <a:avLst/>
          </a:prstGeom>
        </p:spPr>
      </p:pic>
      <p:pic>
        <p:nvPicPr>
          <p:cNvPr id="33" name="Afbeelding 32" descr="Afbeelding met object&#10;&#10;Automatisch gegenereerde beschrijving">
            <a:extLst>
              <a:ext uri="{FF2B5EF4-FFF2-40B4-BE49-F238E27FC236}">
                <a16:creationId xmlns:a16="http://schemas.microsoft.com/office/drawing/2014/main" id="{019D340F-9BD0-44B3-B843-98DF1E073AA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517" y="2445395"/>
            <a:ext cx="720000" cy="75101"/>
          </a:xfrm>
          <a:prstGeom prst="rect">
            <a:avLst/>
          </a:prstGeom>
        </p:spPr>
      </p:pic>
      <p:pic>
        <p:nvPicPr>
          <p:cNvPr id="34" name="Afbeelding 33">
            <a:extLst>
              <a:ext uri="{FF2B5EF4-FFF2-40B4-BE49-F238E27FC236}">
                <a16:creationId xmlns:a16="http://schemas.microsoft.com/office/drawing/2014/main" id="{D50911A4-62C9-421D-8BF2-9D2452EC2AB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245" y="2445395"/>
            <a:ext cx="720000" cy="75101"/>
          </a:xfrm>
          <a:prstGeom prst="rect">
            <a:avLst/>
          </a:prstGeom>
        </p:spPr>
      </p:pic>
      <p:pic>
        <p:nvPicPr>
          <p:cNvPr id="35" name="Afbeelding 34">
            <a:extLst>
              <a:ext uri="{FF2B5EF4-FFF2-40B4-BE49-F238E27FC236}">
                <a16:creationId xmlns:a16="http://schemas.microsoft.com/office/drawing/2014/main" id="{2B15D4F8-8FC9-43BD-BEA2-48946E5B1E5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09" y="1651074"/>
            <a:ext cx="720000" cy="75101"/>
          </a:xfrm>
          <a:prstGeom prst="rect">
            <a:avLst/>
          </a:prstGeom>
        </p:spPr>
      </p:pic>
      <p:pic>
        <p:nvPicPr>
          <p:cNvPr id="36" name="Afbeelding 35">
            <a:extLst>
              <a:ext uri="{FF2B5EF4-FFF2-40B4-BE49-F238E27FC236}">
                <a16:creationId xmlns:a16="http://schemas.microsoft.com/office/drawing/2014/main" id="{8B001842-B286-47F2-92F1-8E92D62C49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37" y="3334378"/>
            <a:ext cx="720000" cy="75101"/>
          </a:xfrm>
          <a:prstGeom prst="rect">
            <a:avLst/>
          </a:prstGeom>
        </p:spPr>
      </p:pic>
      <p:pic>
        <p:nvPicPr>
          <p:cNvPr id="37" name="Afbeelding 36">
            <a:extLst>
              <a:ext uri="{FF2B5EF4-FFF2-40B4-BE49-F238E27FC236}">
                <a16:creationId xmlns:a16="http://schemas.microsoft.com/office/drawing/2014/main" id="{61587713-6AF4-45BA-977E-0CFBB2235EC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37" y="4143689"/>
            <a:ext cx="720000" cy="75101"/>
          </a:xfrm>
          <a:prstGeom prst="rect">
            <a:avLst/>
          </a:prstGeom>
        </p:spPr>
      </p:pic>
      <p:pic>
        <p:nvPicPr>
          <p:cNvPr id="38" name="Afbeelding 37">
            <a:extLst>
              <a:ext uri="{FF2B5EF4-FFF2-40B4-BE49-F238E27FC236}">
                <a16:creationId xmlns:a16="http://schemas.microsoft.com/office/drawing/2014/main" id="{B2D27189-0DB1-432A-95C1-E79AF09AEA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01" y="3334378"/>
            <a:ext cx="720000" cy="75101"/>
          </a:xfrm>
          <a:prstGeom prst="rect">
            <a:avLst/>
          </a:prstGeom>
        </p:spPr>
      </p:pic>
      <p:pic>
        <p:nvPicPr>
          <p:cNvPr id="39" name="Afbeelding 38" descr="Afbeelding met object&#10;&#10;Automatisch gegenereerde beschrijving">
            <a:extLst>
              <a:ext uri="{FF2B5EF4-FFF2-40B4-BE49-F238E27FC236}">
                <a16:creationId xmlns:a16="http://schemas.microsoft.com/office/drawing/2014/main" id="{53ADACE3-9CA8-42AC-BC81-DF0FC35C612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1009" y="4953000"/>
            <a:ext cx="720000" cy="75101"/>
          </a:xfrm>
          <a:prstGeom prst="rect">
            <a:avLst/>
          </a:prstGeom>
        </p:spPr>
      </p:pic>
      <p:pic>
        <p:nvPicPr>
          <p:cNvPr id="40" name="Afbeelding 39">
            <a:extLst>
              <a:ext uri="{FF2B5EF4-FFF2-40B4-BE49-F238E27FC236}">
                <a16:creationId xmlns:a16="http://schemas.microsoft.com/office/drawing/2014/main" id="{8509956D-48AD-4522-8E65-B5F4F2C8D3E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737" y="4953000"/>
            <a:ext cx="720000" cy="75101"/>
          </a:xfrm>
          <a:prstGeom prst="rect">
            <a:avLst/>
          </a:prstGeom>
        </p:spPr>
      </p:pic>
      <p:pic>
        <p:nvPicPr>
          <p:cNvPr id="41" name="Afbeelding 40">
            <a:extLst>
              <a:ext uri="{FF2B5EF4-FFF2-40B4-BE49-F238E27FC236}">
                <a16:creationId xmlns:a16="http://schemas.microsoft.com/office/drawing/2014/main" id="{F8DCF905-8083-42BC-953D-56409DCED77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01" y="4158679"/>
            <a:ext cx="720000" cy="75101"/>
          </a:xfrm>
          <a:prstGeom prst="rect">
            <a:avLst/>
          </a:prstGeom>
        </p:spPr>
      </p:pic>
      <p:pic>
        <p:nvPicPr>
          <p:cNvPr id="42" name="Afbeelding 41">
            <a:extLst>
              <a:ext uri="{FF2B5EF4-FFF2-40B4-BE49-F238E27FC236}">
                <a16:creationId xmlns:a16="http://schemas.microsoft.com/office/drawing/2014/main" id="{9486AE3C-9F0C-4C44-A87D-ED0DA95DED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29" y="5766882"/>
            <a:ext cx="720000" cy="75101"/>
          </a:xfrm>
          <a:prstGeom prst="rect">
            <a:avLst/>
          </a:prstGeom>
        </p:spPr>
      </p:pic>
      <p:pic>
        <p:nvPicPr>
          <p:cNvPr id="43" name="Afbeelding 42">
            <a:extLst>
              <a:ext uri="{FF2B5EF4-FFF2-40B4-BE49-F238E27FC236}">
                <a16:creationId xmlns:a16="http://schemas.microsoft.com/office/drawing/2014/main" id="{2D4BFD3F-FF53-4521-B14D-C611208A7B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29" y="6576193"/>
            <a:ext cx="720000" cy="75101"/>
          </a:xfrm>
          <a:prstGeom prst="rect">
            <a:avLst/>
          </a:prstGeom>
        </p:spPr>
      </p:pic>
      <p:pic>
        <p:nvPicPr>
          <p:cNvPr id="44" name="Afbeelding 43">
            <a:extLst>
              <a:ext uri="{FF2B5EF4-FFF2-40B4-BE49-F238E27FC236}">
                <a16:creationId xmlns:a16="http://schemas.microsoft.com/office/drawing/2014/main" id="{1D00E82B-7163-4D2C-AAAF-F93E1731F03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93" y="5766882"/>
            <a:ext cx="720000" cy="75101"/>
          </a:xfrm>
          <a:prstGeom prst="rect">
            <a:avLst/>
          </a:prstGeom>
        </p:spPr>
      </p:pic>
      <p:pic>
        <p:nvPicPr>
          <p:cNvPr id="45" name="Afbeelding 44" descr="Afbeelding met object&#10;&#10;Automatisch gegenereerde beschrijving">
            <a:extLst>
              <a:ext uri="{FF2B5EF4-FFF2-40B4-BE49-F238E27FC236}">
                <a16:creationId xmlns:a16="http://schemas.microsoft.com/office/drawing/2014/main" id="{37DECAAB-8D7E-4F82-8A69-8DE90C8F2B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501" y="7385504"/>
            <a:ext cx="720000" cy="75101"/>
          </a:xfrm>
          <a:prstGeom prst="rect">
            <a:avLst/>
          </a:prstGeom>
        </p:spPr>
      </p:pic>
      <p:pic>
        <p:nvPicPr>
          <p:cNvPr id="46" name="Afbeelding 45">
            <a:extLst>
              <a:ext uri="{FF2B5EF4-FFF2-40B4-BE49-F238E27FC236}">
                <a16:creationId xmlns:a16="http://schemas.microsoft.com/office/drawing/2014/main" id="{41AB4206-9139-4143-925A-4F02D4E9F4A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229" y="7385504"/>
            <a:ext cx="720000" cy="75101"/>
          </a:xfrm>
          <a:prstGeom prst="rect">
            <a:avLst/>
          </a:prstGeom>
        </p:spPr>
      </p:pic>
      <p:pic>
        <p:nvPicPr>
          <p:cNvPr id="47" name="Afbeelding 46">
            <a:extLst>
              <a:ext uri="{FF2B5EF4-FFF2-40B4-BE49-F238E27FC236}">
                <a16:creationId xmlns:a16="http://schemas.microsoft.com/office/drawing/2014/main" id="{2FAAA6B3-9E2F-4FB4-9FD9-33E9978536B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5993" y="6591183"/>
            <a:ext cx="720000" cy="75101"/>
          </a:xfrm>
          <a:prstGeom prst="rect">
            <a:avLst/>
          </a:prstGeom>
        </p:spPr>
      </p:pic>
      <p:pic>
        <p:nvPicPr>
          <p:cNvPr id="48" name="Afbeelding 47">
            <a:extLst>
              <a:ext uri="{FF2B5EF4-FFF2-40B4-BE49-F238E27FC236}">
                <a16:creationId xmlns:a16="http://schemas.microsoft.com/office/drawing/2014/main" id="{B1A42B23-2052-476F-8051-06FB9276133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39" y="3034398"/>
            <a:ext cx="540000" cy="540000"/>
          </a:xfrm>
          <a:prstGeom prst="rect">
            <a:avLst/>
          </a:prstGeom>
        </p:spPr>
      </p:pic>
      <p:pic>
        <p:nvPicPr>
          <p:cNvPr id="49" name="Afbeelding 48">
            <a:extLst>
              <a:ext uri="{FF2B5EF4-FFF2-40B4-BE49-F238E27FC236}">
                <a16:creationId xmlns:a16="http://schemas.microsoft.com/office/drawing/2014/main" id="{6ACB78E4-C3A6-4C17-8B5F-5D5A94C3E12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463" y="3034398"/>
            <a:ext cx="540000" cy="540000"/>
          </a:xfrm>
          <a:prstGeom prst="rect">
            <a:avLst/>
          </a:prstGeom>
        </p:spPr>
      </p:pic>
      <p:pic>
        <p:nvPicPr>
          <p:cNvPr id="50" name="Afbeelding 49">
            <a:extLst>
              <a:ext uri="{FF2B5EF4-FFF2-40B4-BE49-F238E27FC236}">
                <a16:creationId xmlns:a16="http://schemas.microsoft.com/office/drawing/2014/main" id="{9C3460A3-5932-43FE-A0DF-C87EB2D60E6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518" y="3034398"/>
            <a:ext cx="540000" cy="540000"/>
          </a:xfrm>
          <a:prstGeom prst="rect">
            <a:avLst/>
          </a:prstGeom>
        </p:spPr>
      </p:pic>
      <p:pic>
        <p:nvPicPr>
          <p:cNvPr id="51" name="Afbeelding 50">
            <a:extLst>
              <a:ext uri="{FF2B5EF4-FFF2-40B4-BE49-F238E27FC236}">
                <a16:creationId xmlns:a16="http://schemas.microsoft.com/office/drawing/2014/main" id="{CB4638B5-4DC5-44B0-90B3-C7C1114A0889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891" y="3034398"/>
            <a:ext cx="540000" cy="540000"/>
          </a:xfrm>
          <a:prstGeom prst="rect">
            <a:avLst/>
          </a:prstGeom>
        </p:spPr>
      </p:pic>
      <p:pic>
        <p:nvPicPr>
          <p:cNvPr id="52" name="Afbeelding 51">
            <a:extLst>
              <a:ext uri="{FF2B5EF4-FFF2-40B4-BE49-F238E27FC236}">
                <a16:creationId xmlns:a16="http://schemas.microsoft.com/office/drawing/2014/main" id="{BA65D846-A70B-4EDD-A5F2-62C974259F5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91" y="3014911"/>
            <a:ext cx="540000" cy="540000"/>
          </a:xfrm>
          <a:prstGeom prst="rect">
            <a:avLst/>
          </a:prstGeom>
        </p:spPr>
      </p:pic>
      <p:pic>
        <p:nvPicPr>
          <p:cNvPr id="53" name="Afbeelding 52">
            <a:extLst>
              <a:ext uri="{FF2B5EF4-FFF2-40B4-BE49-F238E27FC236}">
                <a16:creationId xmlns:a16="http://schemas.microsoft.com/office/drawing/2014/main" id="{BA15F9AD-8774-47F4-A8BA-366E610D650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871" y="2956378"/>
            <a:ext cx="378000" cy="378000"/>
          </a:xfrm>
          <a:prstGeom prst="rect">
            <a:avLst/>
          </a:prstGeom>
        </p:spPr>
      </p:pic>
      <p:pic>
        <p:nvPicPr>
          <p:cNvPr id="54" name="Afbeelding 53">
            <a:extLst>
              <a:ext uri="{FF2B5EF4-FFF2-40B4-BE49-F238E27FC236}">
                <a16:creationId xmlns:a16="http://schemas.microsoft.com/office/drawing/2014/main" id="{CF59A9B7-128B-4EDF-AF05-DFD5F6B7540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140" y="3319388"/>
            <a:ext cx="347108" cy="347108"/>
          </a:xfrm>
          <a:prstGeom prst="rect">
            <a:avLst/>
          </a:prstGeom>
        </p:spPr>
      </p:pic>
      <p:pic>
        <p:nvPicPr>
          <p:cNvPr id="55" name="Afbeelding 54">
            <a:extLst>
              <a:ext uri="{FF2B5EF4-FFF2-40B4-BE49-F238E27FC236}">
                <a16:creationId xmlns:a16="http://schemas.microsoft.com/office/drawing/2014/main" id="{5761836D-5E87-46E2-AFFB-273519A3B2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27" y="3862920"/>
            <a:ext cx="540000" cy="540000"/>
          </a:xfrm>
          <a:prstGeom prst="rect">
            <a:avLst/>
          </a:prstGeom>
        </p:spPr>
      </p:pic>
      <p:pic>
        <p:nvPicPr>
          <p:cNvPr id="56" name="Afbeelding 55">
            <a:extLst>
              <a:ext uri="{FF2B5EF4-FFF2-40B4-BE49-F238E27FC236}">
                <a16:creationId xmlns:a16="http://schemas.microsoft.com/office/drawing/2014/main" id="{4B85380C-FBFF-4DAA-8869-29CD8561237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51" y="3862920"/>
            <a:ext cx="540000" cy="540000"/>
          </a:xfrm>
          <a:prstGeom prst="rect">
            <a:avLst/>
          </a:prstGeom>
        </p:spPr>
      </p:pic>
      <p:pic>
        <p:nvPicPr>
          <p:cNvPr id="57" name="Afbeelding 56">
            <a:extLst>
              <a:ext uri="{FF2B5EF4-FFF2-40B4-BE49-F238E27FC236}">
                <a16:creationId xmlns:a16="http://schemas.microsoft.com/office/drawing/2014/main" id="{5F6A8909-1678-48C2-AFE8-D6E4E16AD2C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806" y="3862920"/>
            <a:ext cx="540000" cy="540000"/>
          </a:xfrm>
          <a:prstGeom prst="rect">
            <a:avLst/>
          </a:prstGeom>
        </p:spPr>
      </p:pic>
      <p:pic>
        <p:nvPicPr>
          <p:cNvPr id="58" name="Afbeelding 57">
            <a:extLst>
              <a:ext uri="{FF2B5EF4-FFF2-40B4-BE49-F238E27FC236}">
                <a16:creationId xmlns:a16="http://schemas.microsoft.com/office/drawing/2014/main" id="{637D32F2-52DC-4030-A743-95FB25E9B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179" y="3862920"/>
            <a:ext cx="540000" cy="540000"/>
          </a:xfrm>
          <a:prstGeom prst="rect">
            <a:avLst/>
          </a:prstGeom>
        </p:spPr>
      </p:pic>
      <p:pic>
        <p:nvPicPr>
          <p:cNvPr id="59" name="Afbeelding 58">
            <a:extLst>
              <a:ext uri="{FF2B5EF4-FFF2-40B4-BE49-F238E27FC236}">
                <a16:creationId xmlns:a16="http://schemas.microsoft.com/office/drawing/2014/main" id="{AA0859F0-07B0-4EC9-A904-87855F6FB4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179" y="3843433"/>
            <a:ext cx="540000" cy="540000"/>
          </a:xfrm>
          <a:prstGeom prst="rect">
            <a:avLst/>
          </a:prstGeom>
        </p:spPr>
      </p:pic>
      <p:pic>
        <p:nvPicPr>
          <p:cNvPr id="60" name="Afbeelding 59">
            <a:extLst>
              <a:ext uri="{FF2B5EF4-FFF2-40B4-BE49-F238E27FC236}">
                <a16:creationId xmlns:a16="http://schemas.microsoft.com/office/drawing/2014/main" id="{F2B21B5B-2AB9-4D7C-A8E3-E449433D95B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9159" y="3784900"/>
            <a:ext cx="378000" cy="378000"/>
          </a:xfrm>
          <a:prstGeom prst="rect">
            <a:avLst/>
          </a:prstGeom>
        </p:spPr>
      </p:pic>
      <p:pic>
        <p:nvPicPr>
          <p:cNvPr id="61" name="Afbeelding 60">
            <a:extLst>
              <a:ext uri="{FF2B5EF4-FFF2-40B4-BE49-F238E27FC236}">
                <a16:creationId xmlns:a16="http://schemas.microsoft.com/office/drawing/2014/main" id="{8D39E8DC-70D8-412E-9EE1-10D689E8D05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428" y="4147910"/>
            <a:ext cx="347108" cy="347108"/>
          </a:xfrm>
          <a:prstGeom prst="rect">
            <a:avLst/>
          </a:prstGeom>
        </p:spPr>
      </p:pic>
      <p:pic>
        <p:nvPicPr>
          <p:cNvPr id="62" name="Afbeelding 61">
            <a:extLst>
              <a:ext uri="{FF2B5EF4-FFF2-40B4-BE49-F238E27FC236}">
                <a16:creationId xmlns:a16="http://schemas.microsoft.com/office/drawing/2014/main" id="{39499646-C28D-42A9-A71F-AA4DE29DA2B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15" y="4691442"/>
            <a:ext cx="540000" cy="540000"/>
          </a:xfrm>
          <a:prstGeom prst="rect">
            <a:avLst/>
          </a:prstGeom>
        </p:spPr>
      </p:pic>
      <p:pic>
        <p:nvPicPr>
          <p:cNvPr id="63" name="Afbeelding 62">
            <a:extLst>
              <a:ext uri="{FF2B5EF4-FFF2-40B4-BE49-F238E27FC236}">
                <a16:creationId xmlns:a16="http://schemas.microsoft.com/office/drawing/2014/main" id="{121E66E9-B97E-4326-9608-7AF4B70AC1B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039" y="4691442"/>
            <a:ext cx="540000" cy="540000"/>
          </a:xfrm>
          <a:prstGeom prst="rect">
            <a:avLst/>
          </a:prstGeom>
        </p:spPr>
      </p:pic>
      <p:pic>
        <p:nvPicPr>
          <p:cNvPr id="64" name="Afbeelding 63">
            <a:extLst>
              <a:ext uri="{FF2B5EF4-FFF2-40B4-BE49-F238E27FC236}">
                <a16:creationId xmlns:a16="http://schemas.microsoft.com/office/drawing/2014/main" id="{43CBA78B-6AD8-441D-8328-39AB4EDA432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8094" y="4691442"/>
            <a:ext cx="540000" cy="540000"/>
          </a:xfrm>
          <a:prstGeom prst="rect">
            <a:avLst/>
          </a:prstGeom>
        </p:spPr>
      </p:pic>
      <p:pic>
        <p:nvPicPr>
          <p:cNvPr id="65" name="Afbeelding 64">
            <a:extLst>
              <a:ext uri="{FF2B5EF4-FFF2-40B4-BE49-F238E27FC236}">
                <a16:creationId xmlns:a16="http://schemas.microsoft.com/office/drawing/2014/main" id="{B86B81F5-AC24-400C-B509-08A45FCE57B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467" y="4691442"/>
            <a:ext cx="540000" cy="540000"/>
          </a:xfrm>
          <a:prstGeom prst="rect">
            <a:avLst/>
          </a:prstGeom>
        </p:spPr>
      </p:pic>
      <p:pic>
        <p:nvPicPr>
          <p:cNvPr id="66" name="Afbeelding 65">
            <a:extLst>
              <a:ext uri="{FF2B5EF4-FFF2-40B4-BE49-F238E27FC236}">
                <a16:creationId xmlns:a16="http://schemas.microsoft.com/office/drawing/2014/main" id="{1050309F-A26B-41F2-A02C-83FD6557959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467" y="4671955"/>
            <a:ext cx="540000" cy="540000"/>
          </a:xfrm>
          <a:prstGeom prst="rect">
            <a:avLst/>
          </a:prstGeom>
        </p:spPr>
      </p:pic>
      <p:pic>
        <p:nvPicPr>
          <p:cNvPr id="67" name="Afbeelding 66">
            <a:extLst>
              <a:ext uri="{FF2B5EF4-FFF2-40B4-BE49-F238E27FC236}">
                <a16:creationId xmlns:a16="http://schemas.microsoft.com/office/drawing/2014/main" id="{0B0C81BA-ADD5-4499-8712-89178A894804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447" y="4613422"/>
            <a:ext cx="378000" cy="378000"/>
          </a:xfrm>
          <a:prstGeom prst="rect">
            <a:avLst/>
          </a:prstGeom>
        </p:spPr>
      </p:pic>
      <p:pic>
        <p:nvPicPr>
          <p:cNvPr id="68" name="Afbeelding 67">
            <a:extLst>
              <a:ext uri="{FF2B5EF4-FFF2-40B4-BE49-F238E27FC236}">
                <a16:creationId xmlns:a16="http://schemas.microsoft.com/office/drawing/2014/main" id="{918D46D2-29C5-4C85-8D0C-438FDED9215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716" y="4976432"/>
            <a:ext cx="347108" cy="347108"/>
          </a:xfrm>
          <a:prstGeom prst="rect">
            <a:avLst/>
          </a:prstGeom>
        </p:spPr>
      </p:pic>
      <p:pic>
        <p:nvPicPr>
          <p:cNvPr id="69" name="Afbeelding 68">
            <a:extLst>
              <a:ext uri="{FF2B5EF4-FFF2-40B4-BE49-F238E27FC236}">
                <a16:creationId xmlns:a16="http://schemas.microsoft.com/office/drawing/2014/main" id="{ADFB5927-2322-482C-B3AB-A43EF5B8EFD4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75" y="5621283"/>
            <a:ext cx="720000" cy="291198"/>
          </a:xfrm>
          <a:prstGeom prst="rect">
            <a:avLst/>
          </a:prstGeom>
        </p:spPr>
      </p:pic>
      <p:pic>
        <p:nvPicPr>
          <p:cNvPr id="70" name="Afbeelding 69" descr="Afbeelding met shoji&#10;&#10;Automatisch gegenereerde beschrijving">
            <a:extLst>
              <a:ext uri="{FF2B5EF4-FFF2-40B4-BE49-F238E27FC236}">
                <a16:creationId xmlns:a16="http://schemas.microsoft.com/office/drawing/2014/main" id="{DCFAE257-B920-4D94-BB41-D4BFDBC6ACF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7" y="5621283"/>
            <a:ext cx="720000" cy="291198"/>
          </a:xfrm>
          <a:prstGeom prst="rect">
            <a:avLst/>
          </a:prstGeom>
        </p:spPr>
      </p:pic>
      <p:pic>
        <p:nvPicPr>
          <p:cNvPr id="71" name="Afbeelding 70">
            <a:extLst>
              <a:ext uri="{FF2B5EF4-FFF2-40B4-BE49-F238E27FC236}">
                <a16:creationId xmlns:a16="http://schemas.microsoft.com/office/drawing/2014/main" id="{7DE13AE0-26D1-44BF-ABD2-4C4D3FBDBE22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1" y="5621283"/>
            <a:ext cx="720000" cy="291198"/>
          </a:xfrm>
          <a:prstGeom prst="rect">
            <a:avLst/>
          </a:prstGeom>
        </p:spPr>
      </p:pic>
      <p:pic>
        <p:nvPicPr>
          <p:cNvPr id="72" name="Afbeelding 71">
            <a:extLst>
              <a:ext uri="{FF2B5EF4-FFF2-40B4-BE49-F238E27FC236}">
                <a16:creationId xmlns:a16="http://schemas.microsoft.com/office/drawing/2014/main" id="{46F1ECFA-4F0C-428A-99FB-E26E9FC8354F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24" y="5621283"/>
            <a:ext cx="720000" cy="291198"/>
          </a:xfrm>
          <a:prstGeom prst="rect">
            <a:avLst/>
          </a:prstGeom>
        </p:spPr>
      </p:pic>
      <p:pic>
        <p:nvPicPr>
          <p:cNvPr id="73" name="Afbeelding 72">
            <a:extLst>
              <a:ext uri="{FF2B5EF4-FFF2-40B4-BE49-F238E27FC236}">
                <a16:creationId xmlns:a16="http://schemas.microsoft.com/office/drawing/2014/main" id="{0B08BFC8-07B7-4E58-939F-5B2B03B3832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76" y="5621283"/>
            <a:ext cx="720000" cy="291198"/>
          </a:xfrm>
          <a:prstGeom prst="rect">
            <a:avLst/>
          </a:prstGeom>
        </p:spPr>
      </p:pic>
      <p:pic>
        <p:nvPicPr>
          <p:cNvPr id="74" name="Afbeelding 73">
            <a:extLst>
              <a:ext uri="{FF2B5EF4-FFF2-40B4-BE49-F238E27FC236}">
                <a16:creationId xmlns:a16="http://schemas.microsoft.com/office/drawing/2014/main" id="{C30CF9D4-3F91-402B-8C0D-88721C19469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17" y="5621283"/>
            <a:ext cx="720000" cy="291198"/>
          </a:xfrm>
          <a:prstGeom prst="rect">
            <a:avLst/>
          </a:prstGeom>
        </p:spPr>
      </p:pic>
      <p:pic>
        <p:nvPicPr>
          <p:cNvPr id="75" name="Afbeelding 74">
            <a:extLst>
              <a:ext uri="{FF2B5EF4-FFF2-40B4-BE49-F238E27FC236}">
                <a16:creationId xmlns:a16="http://schemas.microsoft.com/office/drawing/2014/main" id="{4CA04378-230E-43D8-83A0-D3FE7C25AEC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75" y="6459383"/>
            <a:ext cx="720000" cy="291198"/>
          </a:xfrm>
          <a:prstGeom prst="rect">
            <a:avLst/>
          </a:prstGeom>
        </p:spPr>
      </p:pic>
      <p:pic>
        <p:nvPicPr>
          <p:cNvPr id="76" name="Afbeelding 75" descr="Afbeelding met shoji&#10;&#10;Automatisch gegenereerde beschrijving">
            <a:extLst>
              <a:ext uri="{FF2B5EF4-FFF2-40B4-BE49-F238E27FC236}">
                <a16:creationId xmlns:a16="http://schemas.microsoft.com/office/drawing/2014/main" id="{349D5BD0-DD86-49F1-9936-BE651786322F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7" y="6459383"/>
            <a:ext cx="720000" cy="291198"/>
          </a:xfrm>
          <a:prstGeom prst="rect">
            <a:avLst/>
          </a:prstGeom>
        </p:spPr>
      </p:pic>
      <p:pic>
        <p:nvPicPr>
          <p:cNvPr id="77" name="Afbeelding 76">
            <a:extLst>
              <a:ext uri="{FF2B5EF4-FFF2-40B4-BE49-F238E27FC236}">
                <a16:creationId xmlns:a16="http://schemas.microsoft.com/office/drawing/2014/main" id="{832D3B88-8FF7-41B9-BFB2-3AB466881958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1" y="6459383"/>
            <a:ext cx="720000" cy="291198"/>
          </a:xfrm>
          <a:prstGeom prst="rect">
            <a:avLst/>
          </a:prstGeom>
        </p:spPr>
      </p:pic>
      <p:pic>
        <p:nvPicPr>
          <p:cNvPr id="78" name="Afbeelding 77">
            <a:extLst>
              <a:ext uri="{FF2B5EF4-FFF2-40B4-BE49-F238E27FC236}">
                <a16:creationId xmlns:a16="http://schemas.microsoft.com/office/drawing/2014/main" id="{B8AE21ED-798B-48D0-8DB7-EE94CAEBF2BA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24" y="6459383"/>
            <a:ext cx="720000" cy="291198"/>
          </a:xfrm>
          <a:prstGeom prst="rect">
            <a:avLst/>
          </a:prstGeom>
        </p:spPr>
      </p:pic>
      <p:pic>
        <p:nvPicPr>
          <p:cNvPr id="79" name="Afbeelding 78">
            <a:extLst>
              <a:ext uri="{FF2B5EF4-FFF2-40B4-BE49-F238E27FC236}">
                <a16:creationId xmlns:a16="http://schemas.microsoft.com/office/drawing/2014/main" id="{229A7BCE-ECA6-4185-86BE-EB90E534370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76" y="6459383"/>
            <a:ext cx="720000" cy="291198"/>
          </a:xfrm>
          <a:prstGeom prst="rect">
            <a:avLst/>
          </a:prstGeom>
        </p:spPr>
      </p:pic>
      <p:pic>
        <p:nvPicPr>
          <p:cNvPr id="80" name="Afbeelding 79">
            <a:extLst>
              <a:ext uri="{FF2B5EF4-FFF2-40B4-BE49-F238E27FC236}">
                <a16:creationId xmlns:a16="http://schemas.microsoft.com/office/drawing/2014/main" id="{3B5E680A-436A-485A-A74F-252C4297492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17" y="6459383"/>
            <a:ext cx="720000" cy="291198"/>
          </a:xfrm>
          <a:prstGeom prst="rect">
            <a:avLst/>
          </a:prstGeom>
        </p:spPr>
      </p:pic>
      <p:pic>
        <p:nvPicPr>
          <p:cNvPr id="81" name="Afbeelding 80">
            <a:extLst>
              <a:ext uri="{FF2B5EF4-FFF2-40B4-BE49-F238E27FC236}">
                <a16:creationId xmlns:a16="http://schemas.microsoft.com/office/drawing/2014/main" id="{1C4672C1-23D0-46E0-B284-76FE9CB7F092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2175" y="7297483"/>
            <a:ext cx="720000" cy="291198"/>
          </a:xfrm>
          <a:prstGeom prst="rect">
            <a:avLst/>
          </a:prstGeom>
        </p:spPr>
      </p:pic>
      <p:pic>
        <p:nvPicPr>
          <p:cNvPr id="82" name="Afbeelding 81" descr="Afbeelding met shoji&#10;&#10;Automatisch gegenereerde beschrijving">
            <a:extLst>
              <a:ext uri="{FF2B5EF4-FFF2-40B4-BE49-F238E27FC236}">
                <a16:creationId xmlns:a16="http://schemas.microsoft.com/office/drawing/2014/main" id="{CCF2BE72-8A0C-442A-BC54-B28D4168EB6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67" y="7297483"/>
            <a:ext cx="720000" cy="291198"/>
          </a:xfrm>
          <a:prstGeom prst="rect">
            <a:avLst/>
          </a:prstGeom>
        </p:spPr>
      </p:pic>
      <p:pic>
        <p:nvPicPr>
          <p:cNvPr id="83" name="Afbeelding 82">
            <a:extLst>
              <a:ext uri="{FF2B5EF4-FFF2-40B4-BE49-F238E27FC236}">
                <a16:creationId xmlns:a16="http://schemas.microsoft.com/office/drawing/2014/main" id="{2FC74BB4-8B7F-452E-B66D-F4CE049399DF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191" y="7297483"/>
            <a:ext cx="720000" cy="291198"/>
          </a:xfrm>
          <a:prstGeom prst="rect">
            <a:avLst/>
          </a:prstGeom>
        </p:spPr>
      </p:pic>
      <p:pic>
        <p:nvPicPr>
          <p:cNvPr id="84" name="Afbeelding 83">
            <a:extLst>
              <a:ext uri="{FF2B5EF4-FFF2-40B4-BE49-F238E27FC236}">
                <a16:creationId xmlns:a16="http://schemas.microsoft.com/office/drawing/2014/main" id="{A8364667-746A-4DD1-ACA9-F9082295EEAD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2924" y="7297483"/>
            <a:ext cx="720000" cy="291198"/>
          </a:xfrm>
          <a:prstGeom prst="rect">
            <a:avLst/>
          </a:prstGeom>
        </p:spPr>
      </p:pic>
      <p:pic>
        <p:nvPicPr>
          <p:cNvPr id="85" name="Afbeelding 84">
            <a:extLst>
              <a:ext uri="{FF2B5EF4-FFF2-40B4-BE49-F238E27FC236}">
                <a16:creationId xmlns:a16="http://schemas.microsoft.com/office/drawing/2014/main" id="{8B06D0E9-FBE3-4CB1-91AE-7CFA5DAB3C5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0376" y="7297483"/>
            <a:ext cx="720000" cy="291198"/>
          </a:xfrm>
          <a:prstGeom prst="rect">
            <a:avLst/>
          </a:prstGeom>
        </p:spPr>
      </p:pic>
      <p:pic>
        <p:nvPicPr>
          <p:cNvPr id="86" name="Afbeelding 85">
            <a:extLst>
              <a:ext uri="{FF2B5EF4-FFF2-40B4-BE49-F238E27FC236}">
                <a16:creationId xmlns:a16="http://schemas.microsoft.com/office/drawing/2014/main" id="{95B06EB7-9DD8-41DB-ABAF-F6C094DD08D2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217" y="7297483"/>
            <a:ext cx="720000" cy="291198"/>
          </a:xfrm>
          <a:prstGeom prst="rect">
            <a:avLst/>
          </a:prstGeom>
        </p:spPr>
      </p:pic>
      <p:pic>
        <p:nvPicPr>
          <p:cNvPr id="88" name="Afbeelding 87">
            <a:extLst>
              <a:ext uri="{FF2B5EF4-FFF2-40B4-BE49-F238E27FC236}">
                <a16:creationId xmlns:a16="http://schemas.microsoft.com/office/drawing/2014/main" id="{37011071-1113-4E84-AC62-4F2BA7DDEF98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0" y="8115840"/>
            <a:ext cx="609583" cy="288000"/>
          </a:xfrm>
          <a:prstGeom prst="rect">
            <a:avLst/>
          </a:prstGeom>
        </p:spPr>
      </p:pic>
      <p:pic>
        <p:nvPicPr>
          <p:cNvPr id="90" name="Afbeelding 89">
            <a:extLst>
              <a:ext uri="{FF2B5EF4-FFF2-40B4-BE49-F238E27FC236}">
                <a16:creationId xmlns:a16="http://schemas.microsoft.com/office/drawing/2014/main" id="{ADBF332B-9F57-4F30-9513-BBE38A69F00D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23" y="8100933"/>
            <a:ext cx="49866" cy="288000"/>
          </a:xfrm>
          <a:prstGeom prst="rect">
            <a:avLst/>
          </a:prstGeom>
        </p:spPr>
      </p:pic>
      <p:pic>
        <p:nvPicPr>
          <p:cNvPr id="92" name="Afbeelding 91">
            <a:extLst>
              <a:ext uri="{FF2B5EF4-FFF2-40B4-BE49-F238E27FC236}">
                <a16:creationId xmlns:a16="http://schemas.microsoft.com/office/drawing/2014/main" id="{E85677A2-54BC-4D15-B86D-C53249BEE5EC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15" y="8115840"/>
            <a:ext cx="143491" cy="288000"/>
          </a:xfrm>
          <a:prstGeom prst="rect">
            <a:avLst/>
          </a:prstGeom>
        </p:spPr>
      </p:pic>
      <p:pic>
        <p:nvPicPr>
          <p:cNvPr id="94" name="Afbeelding 93">
            <a:extLst>
              <a:ext uri="{FF2B5EF4-FFF2-40B4-BE49-F238E27FC236}">
                <a16:creationId xmlns:a16="http://schemas.microsoft.com/office/drawing/2014/main" id="{E7321EEC-A02B-436F-A06E-BAFB285F1FA0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20" y="8115840"/>
            <a:ext cx="237117" cy="288000"/>
          </a:xfrm>
          <a:prstGeom prst="rect">
            <a:avLst/>
          </a:prstGeom>
        </p:spPr>
      </p:pic>
      <p:pic>
        <p:nvPicPr>
          <p:cNvPr id="96" name="Afbeelding 95">
            <a:extLst>
              <a:ext uri="{FF2B5EF4-FFF2-40B4-BE49-F238E27FC236}">
                <a16:creationId xmlns:a16="http://schemas.microsoft.com/office/drawing/2014/main" id="{918CCD19-E4CD-432C-883C-6652BE1AAB15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93" y="8115840"/>
            <a:ext cx="331250" cy="288000"/>
          </a:xfrm>
          <a:prstGeom prst="rect">
            <a:avLst/>
          </a:prstGeom>
        </p:spPr>
      </p:pic>
      <p:pic>
        <p:nvPicPr>
          <p:cNvPr id="98" name="Afbeelding 97">
            <a:extLst>
              <a:ext uri="{FF2B5EF4-FFF2-40B4-BE49-F238E27FC236}">
                <a16:creationId xmlns:a16="http://schemas.microsoft.com/office/drawing/2014/main" id="{29DC97EE-E522-44EF-B0E8-242765CCC2B8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14" y="8116879"/>
            <a:ext cx="465074" cy="288000"/>
          </a:xfrm>
          <a:prstGeom prst="rect">
            <a:avLst/>
          </a:prstGeom>
        </p:spPr>
      </p:pic>
      <p:pic>
        <p:nvPicPr>
          <p:cNvPr id="99" name="Afbeelding 98">
            <a:extLst>
              <a:ext uri="{FF2B5EF4-FFF2-40B4-BE49-F238E27FC236}">
                <a16:creationId xmlns:a16="http://schemas.microsoft.com/office/drawing/2014/main" id="{DD905262-8580-4A90-A21B-F4E2FCA59445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70" y="8953581"/>
            <a:ext cx="609583" cy="288000"/>
          </a:xfrm>
          <a:prstGeom prst="rect">
            <a:avLst/>
          </a:prstGeom>
        </p:spPr>
      </p:pic>
      <p:pic>
        <p:nvPicPr>
          <p:cNvPr id="100" name="Afbeelding 99">
            <a:extLst>
              <a:ext uri="{FF2B5EF4-FFF2-40B4-BE49-F238E27FC236}">
                <a16:creationId xmlns:a16="http://schemas.microsoft.com/office/drawing/2014/main" id="{E291F8CC-BAC7-41E4-9AAA-5A764400AC1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723" y="8938674"/>
            <a:ext cx="49866" cy="288000"/>
          </a:xfrm>
          <a:prstGeom prst="rect">
            <a:avLst/>
          </a:prstGeom>
        </p:spPr>
      </p:pic>
      <p:pic>
        <p:nvPicPr>
          <p:cNvPr id="101" name="Afbeelding 100">
            <a:extLst>
              <a:ext uri="{FF2B5EF4-FFF2-40B4-BE49-F238E27FC236}">
                <a16:creationId xmlns:a16="http://schemas.microsoft.com/office/drawing/2014/main" id="{BC461587-924A-4954-BCF7-091AFB8EC6A1}"/>
              </a:ext>
            </a:extLst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015" y="8953581"/>
            <a:ext cx="143491" cy="288000"/>
          </a:xfrm>
          <a:prstGeom prst="rect">
            <a:avLst/>
          </a:prstGeom>
        </p:spPr>
      </p:pic>
      <p:pic>
        <p:nvPicPr>
          <p:cNvPr id="102" name="Afbeelding 101">
            <a:extLst>
              <a:ext uri="{FF2B5EF4-FFF2-40B4-BE49-F238E27FC236}">
                <a16:creationId xmlns:a16="http://schemas.microsoft.com/office/drawing/2014/main" id="{91338087-1146-452C-8B3A-13EAE2EC951E}"/>
              </a:ext>
            </a:extLst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620" y="8953581"/>
            <a:ext cx="237117" cy="288000"/>
          </a:xfrm>
          <a:prstGeom prst="rect">
            <a:avLst/>
          </a:prstGeom>
        </p:spPr>
      </p:pic>
      <p:pic>
        <p:nvPicPr>
          <p:cNvPr id="103" name="Afbeelding 102">
            <a:extLst>
              <a:ext uri="{FF2B5EF4-FFF2-40B4-BE49-F238E27FC236}">
                <a16:creationId xmlns:a16="http://schemas.microsoft.com/office/drawing/2014/main" id="{2582D4BB-CF7D-4169-A222-C8C8F80215FF}"/>
              </a:ext>
            </a:extLst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893" y="8953581"/>
            <a:ext cx="331250" cy="288000"/>
          </a:xfrm>
          <a:prstGeom prst="rect">
            <a:avLst/>
          </a:prstGeom>
        </p:spPr>
      </p:pic>
      <p:pic>
        <p:nvPicPr>
          <p:cNvPr id="104" name="Afbeelding 103">
            <a:extLst>
              <a:ext uri="{FF2B5EF4-FFF2-40B4-BE49-F238E27FC236}">
                <a16:creationId xmlns:a16="http://schemas.microsoft.com/office/drawing/2014/main" id="{B6D36162-5F9B-4646-B6E8-3EC10669564F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14" y="8954620"/>
            <a:ext cx="465074" cy="288000"/>
          </a:xfrm>
          <a:prstGeom prst="rect">
            <a:avLst/>
          </a:prstGeom>
        </p:spPr>
      </p:pic>
      <p:sp>
        <p:nvSpPr>
          <p:cNvPr id="112" name="Tekstvak 111">
            <a:extLst>
              <a:ext uri="{FF2B5EF4-FFF2-40B4-BE49-F238E27FC236}">
                <a16:creationId xmlns:a16="http://schemas.microsoft.com/office/drawing/2014/main" id="{B64C007F-82E2-4C34-B540-E0D068DB31D7}"/>
              </a:ext>
            </a:extLst>
          </p:cNvPr>
          <p:cNvSpPr txBox="1"/>
          <p:nvPr/>
        </p:nvSpPr>
        <p:spPr>
          <a:xfrm>
            <a:off x="759015" y="0"/>
            <a:ext cx="17939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/>
              <a:t>bouwspel</a:t>
            </a:r>
          </a:p>
        </p:txBody>
      </p:sp>
    </p:spTree>
    <p:extLst>
      <p:ext uri="{BB962C8B-B14F-4D97-AF65-F5344CB8AC3E}">
        <p14:creationId xmlns:p14="http://schemas.microsoft.com/office/powerpoint/2010/main" val="1758685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8">
            <a:extLst>
              <a:ext uri="{FF2B5EF4-FFF2-40B4-BE49-F238E27FC236}">
                <a16:creationId xmlns:a16="http://schemas.microsoft.com/office/drawing/2014/main" id="{4B0E23AD-6135-4133-BF1E-8AA0414D14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5827826"/>
              </p:ext>
            </p:extLst>
          </p:nvPr>
        </p:nvGraphicFramePr>
        <p:xfrm>
          <a:off x="137160" y="320040"/>
          <a:ext cx="6477000" cy="940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1127971836"/>
                    </a:ext>
                  </a:extLst>
                </a:gridCol>
              </a:tblGrid>
              <a:tr h="313436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92744"/>
                  </a:ext>
                </a:extLst>
              </a:tr>
              <a:tr h="313436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59305"/>
                  </a:ext>
                </a:extLst>
              </a:tr>
              <a:tr h="313436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041700"/>
                  </a:ext>
                </a:extLst>
              </a:tr>
            </a:tbl>
          </a:graphicData>
        </a:graphic>
      </p:graphicFrame>
      <p:pic>
        <p:nvPicPr>
          <p:cNvPr id="2054" name="Picture 6" descr="Gerelateerde afbeelding">
            <a:extLst>
              <a:ext uri="{FF2B5EF4-FFF2-40B4-BE49-F238E27FC236}">
                <a16:creationId xmlns:a16="http://schemas.microsoft.com/office/drawing/2014/main" id="{A3BF860E-5435-4555-9078-EDD13CFF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36576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Afbeeldingsresultaat voor apple clipart">
            <a:extLst>
              <a:ext uri="{FF2B5EF4-FFF2-40B4-BE49-F238E27FC236}">
                <a16:creationId xmlns:a16="http://schemas.microsoft.com/office/drawing/2014/main" id="{D17F17F4-5099-4F43-A939-17D603E12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" y="1813560"/>
            <a:ext cx="617095" cy="6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8B24F40-699E-449D-A616-CA4D46383089}"/>
              </a:ext>
            </a:extLst>
          </p:cNvPr>
          <p:cNvSpPr/>
          <p:nvPr/>
        </p:nvSpPr>
        <p:spPr>
          <a:xfrm>
            <a:off x="2415540" y="1981200"/>
            <a:ext cx="445770" cy="41316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Picture 6" descr="Gerelateerde afbeelding">
            <a:extLst>
              <a:ext uri="{FF2B5EF4-FFF2-40B4-BE49-F238E27FC236}">
                <a16:creationId xmlns:a16="http://schemas.microsoft.com/office/drawing/2014/main" id="{B592AA3F-2876-4DAD-BB3A-7DAB06D7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3539397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Afbeeldingsresultaat voor apple clipart">
            <a:extLst>
              <a:ext uri="{FF2B5EF4-FFF2-40B4-BE49-F238E27FC236}">
                <a16:creationId xmlns:a16="http://schemas.microsoft.com/office/drawing/2014/main" id="{30539562-139C-4C1A-87BB-363E36F65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" y="4987197"/>
            <a:ext cx="617095" cy="6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0451B674-E77D-41CE-B921-10E67CEC09E9}"/>
              </a:ext>
            </a:extLst>
          </p:cNvPr>
          <p:cNvSpPr/>
          <p:nvPr/>
        </p:nvSpPr>
        <p:spPr>
          <a:xfrm>
            <a:off x="2415540" y="5379719"/>
            <a:ext cx="445770" cy="18828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Picture 6" descr="Gerelateerde afbeelding">
            <a:extLst>
              <a:ext uri="{FF2B5EF4-FFF2-40B4-BE49-F238E27FC236}">
                <a16:creationId xmlns:a16="http://schemas.microsoft.com/office/drawing/2014/main" id="{3AC9D733-93D8-40C2-8E3A-A1A2CAB35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6631258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Afbeeldingsresultaat voor apple clipart">
            <a:extLst>
              <a:ext uri="{FF2B5EF4-FFF2-40B4-BE49-F238E27FC236}">
                <a16:creationId xmlns:a16="http://schemas.microsoft.com/office/drawing/2014/main" id="{1B8FF342-CB9D-4FE3-8F0C-4512918D3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10" y="8079058"/>
            <a:ext cx="617095" cy="61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8E455918-141A-4B3F-85D9-714A3A3A892E}"/>
              </a:ext>
            </a:extLst>
          </p:cNvPr>
          <p:cNvSpPr/>
          <p:nvPr/>
        </p:nvSpPr>
        <p:spPr>
          <a:xfrm>
            <a:off x="2415540" y="8386918"/>
            <a:ext cx="445770" cy="2729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24" name="Afbeelding 23">
            <a:extLst>
              <a:ext uri="{FF2B5EF4-FFF2-40B4-BE49-F238E27FC236}">
                <a16:creationId xmlns:a16="http://schemas.microsoft.com/office/drawing/2014/main" id="{0A60FA9A-A93F-4D7B-8A59-26F7454C39F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06" y="8079058"/>
            <a:ext cx="2160000" cy="873594"/>
          </a:xfrm>
          <a:prstGeom prst="rect">
            <a:avLst/>
          </a:prstGeom>
        </p:spPr>
      </p:pic>
      <p:pic>
        <p:nvPicPr>
          <p:cNvPr id="25" name="Afbeelding 24">
            <a:extLst>
              <a:ext uri="{FF2B5EF4-FFF2-40B4-BE49-F238E27FC236}">
                <a16:creationId xmlns:a16="http://schemas.microsoft.com/office/drawing/2014/main" id="{ED1ADF19-90C8-4CF9-A15A-DA45366455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06" y="1376763"/>
            <a:ext cx="2160000" cy="873594"/>
          </a:xfrm>
          <a:prstGeom prst="rect">
            <a:avLst/>
          </a:prstGeom>
        </p:spPr>
      </p:pic>
      <p:pic>
        <p:nvPicPr>
          <p:cNvPr id="26" name="Afbeelding 25">
            <a:extLst>
              <a:ext uri="{FF2B5EF4-FFF2-40B4-BE49-F238E27FC236}">
                <a16:creationId xmlns:a16="http://schemas.microsoft.com/office/drawing/2014/main" id="{80D17657-056B-4919-BF6F-088C39746B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006" y="4550400"/>
            <a:ext cx="2160000" cy="87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94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el 8">
            <a:extLst>
              <a:ext uri="{FF2B5EF4-FFF2-40B4-BE49-F238E27FC236}">
                <a16:creationId xmlns:a16="http://schemas.microsoft.com/office/drawing/2014/main" id="{4B0E23AD-6135-4133-BF1E-8AA0414D1430}"/>
              </a:ext>
            </a:extLst>
          </p:cNvPr>
          <p:cNvGraphicFramePr>
            <a:graphicFrameLocks noGrp="1"/>
          </p:cNvGraphicFramePr>
          <p:nvPr/>
        </p:nvGraphicFramePr>
        <p:xfrm>
          <a:off x="137160" y="320040"/>
          <a:ext cx="6477000" cy="9403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77000">
                  <a:extLst>
                    <a:ext uri="{9D8B030D-6E8A-4147-A177-3AD203B41FA5}">
                      <a16:colId xmlns:a16="http://schemas.microsoft.com/office/drawing/2014/main" val="1127971836"/>
                    </a:ext>
                  </a:extLst>
                </a:gridCol>
              </a:tblGrid>
              <a:tr h="313436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892744"/>
                  </a:ext>
                </a:extLst>
              </a:tr>
              <a:tr h="3134360">
                <a:tc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5559305"/>
                  </a:ext>
                </a:extLst>
              </a:tr>
              <a:tr h="3134360">
                <a:tc>
                  <a:txBody>
                    <a:bodyPr/>
                    <a:lstStyle/>
                    <a:p>
                      <a:endParaRPr lang="nl-B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041700"/>
                  </a:ext>
                </a:extLst>
              </a:tr>
            </a:tbl>
          </a:graphicData>
        </a:graphic>
      </p:graphicFrame>
      <p:pic>
        <p:nvPicPr>
          <p:cNvPr id="2054" name="Picture 6" descr="Gerelateerde afbeelding">
            <a:extLst>
              <a:ext uri="{FF2B5EF4-FFF2-40B4-BE49-F238E27FC236}">
                <a16:creationId xmlns:a16="http://schemas.microsoft.com/office/drawing/2014/main" id="{A3BF860E-5435-4555-9078-EDD13CFFBA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365760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hthoek 5">
            <a:extLst>
              <a:ext uri="{FF2B5EF4-FFF2-40B4-BE49-F238E27FC236}">
                <a16:creationId xmlns:a16="http://schemas.microsoft.com/office/drawing/2014/main" id="{38B24F40-699E-449D-A616-CA4D46383089}"/>
              </a:ext>
            </a:extLst>
          </p:cNvPr>
          <p:cNvSpPr/>
          <p:nvPr/>
        </p:nvSpPr>
        <p:spPr>
          <a:xfrm>
            <a:off x="2415540" y="1981200"/>
            <a:ext cx="445770" cy="413166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6" name="Picture 6" descr="Gerelateerde afbeelding">
            <a:extLst>
              <a:ext uri="{FF2B5EF4-FFF2-40B4-BE49-F238E27FC236}">
                <a16:creationId xmlns:a16="http://schemas.microsoft.com/office/drawing/2014/main" id="{B592AA3F-2876-4DAD-BB3A-7DAB06D7CE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3539397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hthoek 17">
            <a:extLst>
              <a:ext uri="{FF2B5EF4-FFF2-40B4-BE49-F238E27FC236}">
                <a16:creationId xmlns:a16="http://schemas.microsoft.com/office/drawing/2014/main" id="{0451B674-E77D-41CE-B921-10E67CEC09E9}"/>
              </a:ext>
            </a:extLst>
          </p:cNvPr>
          <p:cNvSpPr/>
          <p:nvPr/>
        </p:nvSpPr>
        <p:spPr>
          <a:xfrm>
            <a:off x="2415540" y="5379719"/>
            <a:ext cx="445770" cy="188283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9" name="Picture 6" descr="Gerelateerde afbeelding">
            <a:extLst>
              <a:ext uri="{FF2B5EF4-FFF2-40B4-BE49-F238E27FC236}">
                <a16:creationId xmlns:a16="http://schemas.microsoft.com/office/drawing/2014/main" id="{3AC9D733-93D8-40C2-8E3A-A1A2CAB35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" y="6631258"/>
            <a:ext cx="28956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hthoek 20">
            <a:extLst>
              <a:ext uri="{FF2B5EF4-FFF2-40B4-BE49-F238E27FC236}">
                <a16:creationId xmlns:a16="http://schemas.microsoft.com/office/drawing/2014/main" id="{8E455918-141A-4B3F-85D9-714A3A3A892E}"/>
              </a:ext>
            </a:extLst>
          </p:cNvPr>
          <p:cNvSpPr/>
          <p:nvPr/>
        </p:nvSpPr>
        <p:spPr>
          <a:xfrm>
            <a:off x="2415540" y="8386918"/>
            <a:ext cx="445770" cy="272946"/>
          </a:xfrm>
          <a:prstGeom prst="rect">
            <a:avLst/>
          </a:prstGeom>
          <a:solidFill>
            <a:srgbClr val="00B0F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7170" name="Picture 2" descr="Afbeeldingsresultaat voor fruit clipart">
            <a:extLst>
              <a:ext uri="{FF2B5EF4-FFF2-40B4-BE49-F238E27FC236}">
                <a16:creationId xmlns:a16="http://schemas.microsoft.com/office/drawing/2014/main" id="{F8595444-36E8-4892-8128-A8AF7E593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" y="1942995"/>
            <a:ext cx="674370" cy="58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Afbeelding 26" descr="Afbeelding met handschoenen&#10;&#10;Automatisch gegenereerde beschrijving">
            <a:extLst>
              <a:ext uri="{FF2B5EF4-FFF2-40B4-BE49-F238E27FC236}">
                <a16:creationId xmlns:a16="http://schemas.microsoft.com/office/drawing/2014/main" id="{BD93DDE8-6DD3-4F0B-9F90-E25BF99A8F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140" y="1123383"/>
            <a:ext cx="2253335" cy="1440000"/>
          </a:xfrm>
          <a:prstGeom prst="rect">
            <a:avLst/>
          </a:prstGeom>
        </p:spPr>
      </p:pic>
      <p:pic>
        <p:nvPicPr>
          <p:cNvPr id="28" name="Afbeelding 27" descr="Afbeelding met handschoenen&#10;&#10;Automatisch gegenereerde beschrijving">
            <a:extLst>
              <a:ext uri="{FF2B5EF4-FFF2-40B4-BE49-F238E27FC236}">
                <a16:creationId xmlns:a16="http://schemas.microsoft.com/office/drawing/2014/main" id="{07551952-B605-42C0-8DC1-C4488E7570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923" y="4301580"/>
            <a:ext cx="1019768" cy="1440000"/>
          </a:xfrm>
          <a:prstGeom prst="rect">
            <a:avLst/>
          </a:prstGeom>
        </p:spPr>
      </p:pic>
      <p:pic>
        <p:nvPicPr>
          <p:cNvPr id="29" name="Afbeelding 28" descr="Afbeelding met handschoenen&#10;&#10;Automatisch gegenereerde beschrijving">
            <a:extLst>
              <a:ext uri="{FF2B5EF4-FFF2-40B4-BE49-F238E27FC236}">
                <a16:creationId xmlns:a16="http://schemas.microsoft.com/office/drawing/2014/main" id="{2D1A04CF-44EE-45E6-BE00-99211306D2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691" y="7383228"/>
            <a:ext cx="1008000" cy="1440000"/>
          </a:xfrm>
          <a:prstGeom prst="rect">
            <a:avLst/>
          </a:prstGeom>
        </p:spPr>
      </p:pic>
      <p:pic>
        <p:nvPicPr>
          <p:cNvPr id="30" name="Picture 2" descr="Afbeeldingsresultaat voor fruit clipart">
            <a:extLst>
              <a:ext uri="{FF2B5EF4-FFF2-40B4-BE49-F238E27FC236}">
                <a16:creationId xmlns:a16="http://schemas.microsoft.com/office/drawing/2014/main" id="{746F51D4-70A0-4CC6-98F6-B323FD4B14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" y="5087305"/>
            <a:ext cx="674370" cy="58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Afbeeldingsresultaat voor fruit clipart">
            <a:extLst>
              <a:ext uri="{FF2B5EF4-FFF2-40B4-BE49-F238E27FC236}">
                <a16:creationId xmlns:a16="http://schemas.microsoft.com/office/drawing/2014/main" id="{634F8C0D-FB91-4A9F-8515-1AB03AFB7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" y="8155415"/>
            <a:ext cx="674370" cy="584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199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fbeeldingsresultaat voor magneetstaafjes cijfers">
            <a:extLst>
              <a:ext uri="{FF2B5EF4-FFF2-40B4-BE49-F238E27FC236}">
                <a16:creationId xmlns:a16="http://schemas.microsoft.com/office/drawing/2014/main" id="{C76CE8A3-4190-4A55-8FB0-C178630A7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92" b="96112" l="1471" r="94118">
                        <a14:foregroundMark x1="10000" y1="7127" x2="10000" y2="7127"/>
                        <a14:foregroundMark x1="14706" y1="2592" x2="14706" y2="2592"/>
                        <a14:foregroundMark x1="1471" y1="9935" x2="1471" y2="9935"/>
                        <a14:foregroundMark x1="55588" y1="10151" x2="55588" y2="10151"/>
                        <a14:foregroundMark x1="43529" y1="14687" x2="43529" y2="14687"/>
                        <a14:foregroundMark x1="43529" y1="17495" x2="43529" y2="17495"/>
                        <a14:foregroundMark x1="48235" y1="22030" x2="48235" y2="22030"/>
                        <a14:foregroundMark x1="56176" y1="22030" x2="56176" y2="22030"/>
                        <a14:foregroundMark x1="17059" y1="22030" x2="17059" y2="22030"/>
                        <a14:foregroundMark x1="90000" y1="10583" x2="90000" y2="10583"/>
                        <a14:foregroundMark x1="90000" y1="8855" x2="90000" y2="5400"/>
                        <a14:foregroundMark x1="89412" y1="22678" x2="89412" y2="22678"/>
                        <a14:foregroundMark x1="83529" y1="23110" x2="83529" y2="23110"/>
                        <a14:foregroundMark x1="53824" y1="4320" x2="53824" y2="4320"/>
                        <a14:foregroundMark x1="48529" y1="4320" x2="48529" y2="4320"/>
                        <a14:foregroundMark x1="42059" y1="15335" x2="42059" y2="15335"/>
                        <a14:foregroundMark x1="42353" y1="23110" x2="42353" y2="23110"/>
                        <a14:foregroundMark x1="56176" y1="23110" x2="56176" y2="23110"/>
                        <a14:foregroundMark x1="42353" y1="4752" x2="42353" y2="4752"/>
                        <a14:foregroundMark x1="19412" y1="41685" x2="19412" y2="41685"/>
                        <a14:foregroundMark x1="18529" y1="56803" x2="18529" y2="56803"/>
                        <a14:foregroundMark x1="77353" y1="42765" x2="77353" y2="42765"/>
                        <a14:foregroundMark x1="91765" y1="37581" x2="91765" y2="37581"/>
                        <a14:foregroundMark x1="93235" y1="54860" x2="93235" y2="54860"/>
                        <a14:foregroundMark x1="92353" y1="57235" x2="92353" y2="57235"/>
                        <a14:foregroundMark x1="78235" y1="57235" x2="78235" y2="57235"/>
                        <a14:foregroundMark x1="78235" y1="36933" x2="78235" y2="36933"/>
                        <a14:foregroundMark x1="44412" y1="45140" x2="44412" y2="45140"/>
                        <a14:foregroundMark x1="19412" y1="49028" x2="19412" y2="49028"/>
                        <a14:foregroundMark x1="6765" y1="49244" x2="6765" y2="49244"/>
                        <a14:foregroundMark x1="4706" y1="43413" x2="4706" y2="43413"/>
                        <a14:foregroundMark x1="18529" y1="56156" x2="18529" y2="56156"/>
                        <a14:foregroundMark x1="16176" y1="20302" x2="16176" y2="20302"/>
                        <a14:foregroundMark x1="16176" y1="22678" x2="16176" y2="22678"/>
                        <a14:foregroundMark x1="17941" y1="76242" x2="17941" y2="76242"/>
                        <a14:foregroundMark x1="23235" y1="76242" x2="23235" y2="76242"/>
                        <a14:foregroundMark x1="19412" y1="76674" x2="19412" y2="76674"/>
                        <a14:foregroundMark x1="14706" y1="86609" x2="14706" y2="86609"/>
                        <a14:foregroundMark x1="7647" y1="75594" x2="7647" y2="75594"/>
                        <a14:foregroundMark x1="9412" y1="95248" x2="9412" y2="95248"/>
                        <a14:foregroundMark x1="50000" y1="96328" x2="50000" y2="96328"/>
                        <a14:foregroundMark x1="79706" y1="79050" x2="79706" y2="79050"/>
                        <a14:foregroundMark x1="94118" y1="80130" x2="94118" y2="80130"/>
                        <a14:foregroundMark x1="93235" y1="94816" x2="93235" y2="94816"/>
                        <a14:foregroundMark x1="87059" y1="94816" x2="87059" y2="94816"/>
                        <a14:foregroundMark x1="93824" y1="95248" x2="93824" y2="95248"/>
                        <a14:foregroundMark x1="92941" y1="94168" x2="92941" y2="94168"/>
                        <a14:foregroundMark x1="77353" y1="74514" x2="77353" y2="74514"/>
                        <a14:foregroundMark x1="43824" y1="44060" x2="44412" y2="44060"/>
                        <a14:foregroundMark x1="49118" y1="46220" x2="49118" y2="46220"/>
                        <a14:foregroundMark x1="57059" y1="46220" x2="57059" y2="46220"/>
                        <a14:foregroundMark x1="57941" y1="52484" x2="57941" y2="52484"/>
                        <a14:foregroundMark x1="55294" y1="55076" x2="55294" y2="55076"/>
                        <a14:foregroundMark x1="53235" y1="55940" x2="53235" y2="55940"/>
                        <a14:foregroundMark x1="57059" y1="38229" x2="57059" y2="38229"/>
                        <a14:foregroundMark x1="14706" y1="4752" x2="14706" y2="4752"/>
                        <a14:foregroundMark x1="20294" y1="57667" x2="20294" y2="57667"/>
                        <a14:foregroundMark x1="6765" y1="39525" x2="6765" y2="39525"/>
                        <a14:foregroundMark x1="42059" y1="56587" x2="42059" y2="56587"/>
                        <a14:foregroundMark x1="54706" y1="3240" x2="54706" y2="3240"/>
                        <a14:foregroundMark x1="41176" y1="3240" x2="41176" y2="3240"/>
                        <a14:foregroundMark x1="40294" y1="5400" x2="40294" y2="5400"/>
                        <a14:backgroundMark x1="50588" y1="81425" x2="50588" y2="81425"/>
                        <a14:backgroundMark x1="53235" y1="90497" x2="53235" y2="90497"/>
                      </a14:backgroundRemoval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08" y="736282"/>
            <a:ext cx="6364983" cy="8667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62184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B594189D09BF4EB0313499A9911CCC" ma:contentTypeVersion="11" ma:contentTypeDescription="Een nieuw document maken." ma:contentTypeScope="" ma:versionID="23d4fc1d5c937236ab774dddc3e46460">
  <xsd:schema xmlns:xsd="http://www.w3.org/2001/XMLSchema" xmlns:xs="http://www.w3.org/2001/XMLSchema" xmlns:p="http://schemas.microsoft.com/office/2006/metadata/properties" xmlns:ns3="7e527262-076c-4ca5-ba82-68df13452d48" xmlns:ns4="e4d1b869-a430-4ca8-9d89-8373559e916d" targetNamespace="http://schemas.microsoft.com/office/2006/metadata/properties" ma:root="true" ma:fieldsID="1805c2656ffc647284e6c3a6a34b8d4a" ns3:_="" ns4:_="">
    <xsd:import namespace="7e527262-076c-4ca5-ba82-68df13452d48"/>
    <xsd:import namespace="e4d1b869-a430-4ca8-9d89-8373559e916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527262-076c-4ca5-ba82-68df13452d4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int-hash delen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d1b869-a430-4ca8-9d89-8373559e91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5B45C4-97E9-4FCA-912C-50140A8E7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e527262-076c-4ca5-ba82-68df13452d48"/>
    <ds:schemaRef ds:uri="e4d1b869-a430-4ca8-9d89-8373559e91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8738824-384D-41D7-924F-41B33C5ED3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D53C824C-4DA2-41F5-9135-55A390314F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73</Words>
  <Application>Microsoft Office PowerPoint</Application>
  <PresentationFormat>A4 (210 x 297 mm)</PresentationFormat>
  <Paragraphs>59</Paragraphs>
  <Slides>13</Slides>
  <Notes>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21" baseType="lpstr">
      <vt:lpstr>Agency FB</vt:lpstr>
      <vt:lpstr>Arial</vt:lpstr>
      <vt:lpstr>Arial Rounded MT Bold</vt:lpstr>
      <vt:lpstr>Calibri</vt:lpstr>
      <vt:lpstr>Calibri Light</vt:lpstr>
      <vt:lpstr>Century Gothic</vt:lpstr>
      <vt:lpstr>Cutie Patootie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Hilke Van Kerckhove</dc:creator>
  <cp:lastModifiedBy>Hilke Van Kerckhove</cp:lastModifiedBy>
  <cp:revision>10</cp:revision>
  <dcterms:created xsi:type="dcterms:W3CDTF">2019-09-21T15:35:09Z</dcterms:created>
  <dcterms:modified xsi:type="dcterms:W3CDTF">2020-04-19T10:47:59Z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0x0101009CB594189D09BF4EB0313499A9911CCC</vt:lpwstr>
  </property>
</Properties>
</file>